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513" r:id="rId3"/>
    <p:sldId id="499" r:id="rId4"/>
    <p:sldId id="500" r:id="rId5"/>
    <p:sldId id="501" r:id="rId6"/>
    <p:sldId id="502" r:id="rId7"/>
    <p:sldId id="503" r:id="rId8"/>
    <p:sldId id="504" r:id="rId9"/>
    <p:sldId id="505" r:id="rId10"/>
    <p:sldId id="506" r:id="rId11"/>
    <p:sldId id="507" r:id="rId12"/>
    <p:sldId id="509" r:id="rId13"/>
    <p:sldId id="510" r:id="rId14"/>
    <p:sldId id="511" r:id="rId15"/>
    <p:sldId id="512" r:id="rId16"/>
    <p:sldId id="514" r:id="rId17"/>
    <p:sldId id="515" r:id="rId18"/>
    <p:sldId id="516" r:id="rId19"/>
    <p:sldId id="517" r:id="rId20"/>
    <p:sldId id="518" r:id="rId21"/>
    <p:sldId id="519" r:id="rId22"/>
    <p:sldId id="520" r:id="rId23"/>
    <p:sldId id="521" r:id="rId24"/>
    <p:sldId id="544" r:id="rId25"/>
    <p:sldId id="522" r:id="rId26"/>
    <p:sldId id="523" r:id="rId27"/>
    <p:sldId id="532" r:id="rId28"/>
    <p:sldId id="531" r:id="rId29"/>
    <p:sldId id="533" r:id="rId30"/>
  </p:sldIdLst>
  <p:sldSz cx="12192000" cy="6858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mbria Math" panose="02040503050406030204" pitchFamily="18" charset="0"/>
      <p:regular r:id="rId36"/>
    </p:embeddedFont>
    <p:embeddedFont>
      <p:font typeface="Century Gothic" panose="020B0502020202020204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A849CF4-CAD3-4C68-93BC-FF60FB076C16}">
          <p14:sldIdLst>
            <p14:sldId id="256"/>
            <p14:sldId id="513"/>
            <p14:sldId id="499"/>
            <p14:sldId id="500"/>
            <p14:sldId id="501"/>
            <p14:sldId id="502"/>
            <p14:sldId id="503"/>
            <p14:sldId id="504"/>
            <p14:sldId id="505"/>
            <p14:sldId id="506"/>
            <p14:sldId id="507"/>
            <p14:sldId id="509"/>
            <p14:sldId id="510"/>
            <p14:sldId id="511"/>
            <p14:sldId id="512"/>
            <p14:sldId id="514"/>
            <p14:sldId id="515"/>
            <p14:sldId id="516"/>
            <p14:sldId id="517"/>
            <p14:sldId id="518"/>
            <p14:sldId id="519"/>
            <p14:sldId id="520"/>
            <p14:sldId id="521"/>
            <p14:sldId id="544"/>
            <p14:sldId id="522"/>
            <p14:sldId id="523"/>
            <p14:sldId id="532"/>
            <p14:sldId id="531"/>
            <p14:sldId id="53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828"/>
    <a:srgbClr val="FFFFFF"/>
    <a:srgbClr val="00CC00"/>
    <a:srgbClr val="666666"/>
    <a:srgbClr val="FF6699"/>
    <a:srgbClr val="2A211C"/>
    <a:srgbClr val="262626"/>
    <a:srgbClr val="BDB9A8"/>
    <a:srgbClr val="BDC2C1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50" autoAdjust="0"/>
    <p:restoredTop sz="91237" autoAdjust="0"/>
  </p:normalViewPr>
  <p:slideViewPr>
    <p:cSldViewPr snapToGrid="0">
      <p:cViewPr varScale="1">
        <p:scale>
          <a:sx n="94" d="100"/>
          <a:sy n="94" d="100"/>
        </p:scale>
        <p:origin x="79" y="6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9E33A-9DA9-4CC1-8FD5-60CDBF2EAC43}" type="datetimeFigureOut">
              <a:rPr lang="en-CA" smtClean="0"/>
              <a:t>2023-11-09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E2F85-FEAB-461C-B84C-896AC92C0B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7859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A28-C1B6-415D-BBCA-599C2C521D9E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79D4-D587-4235-B093-042BB8D30ABA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117C-8851-4752-BF73-74080FCDF962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4DAD-976B-4A8D-A3BC-5B47536B1FF5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E480-F1BF-4CF1-840B-5BF74FA0A7AA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D1A5-B525-4F19-9A10-BAB7CB40AB98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15B3-DB25-4DDB-A092-B5019A497E81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02F76-C3C1-4F23-964D-E3A65F92DD15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B4F95-FFB9-43D5-B824-EBFF2E2F0B02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2"/>
            <a:ext cx="9905998" cy="102838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236374"/>
            <a:ext cx="9905998" cy="4597756"/>
          </a:xfrm>
        </p:spPr>
        <p:txBody>
          <a:bodyPr anchor="t"/>
          <a:lstStyle>
            <a:lvl1pPr>
              <a:defRPr sz="2800" cap="none" baseline="0"/>
            </a:lvl1pPr>
            <a:lvl2pPr>
              <a:defRPr sz="2800" cap="none" baseline="0"/>
            </a:lvl2pPr>
            <a:lvl3pPr>
              <a:defRPr sz="2400" cap="none" baseline="0"/>
            </a:lvl3pPr>
            <a:lvl4pPr>
              <a:defRPr sz="2400" cap="none" baseline="0"/>
            </a:lvl4pPr>
            <a:lvl5pPr>
              <a:defRPr sz="2000" cap="none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6256761"/>
            <a:ext cx="1600200" cy="365125"/>
          </a:xfrm>
        </p:spPr>
        <p:txBody>
          <a:bodyPr/>
          <a:lstStyle/>
          <a:p>
            <a:fld id="{8F58FB82-B349-4475-934E-A1DA4925C869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6256761"/>
            <a:ext cx="7543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2" y="625676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E76C-DEF5-4534-8875-F6E9FA32FF81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50E34-994F-405A-A9DE-3DADFB110682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A8F1-2296-4E8B-A78E-77CCF6951B15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E487-D43A-4D21-A272-0AA9D72BEFBD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B6B86-0900-47CC-A4CC-BDDA61836A90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8905-8406-4BC7-8C3B-F88DA727E0A4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5AFD7AE1-8266-4873-8686-E5A9BD90566D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45087"/>
            <a:ext cx="9905998" cy="1034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1171987"/>
            <a:ext cx="9905998" cy="45226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625032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A9FC3AF-6879-485A-A512-176E2ACDCB3E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6250324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33855" y="6250324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revor.brown@uwaterloo.ca" TargetMode="External"/><Relationship Id="rId2" Type="http://schemas.openxmlformats.org/officeDocument/2006/relationships/hyperlink" Target="https://student.cs.uwaterloo.ca/~cs34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4.png"/><Relationship Id="rId7" Type="http://schemas.openxmlformats.org/officeDocument/2006/relationships/image" Target="../media/image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294904"/>
            <a:ext cx="8676222" cy="3200400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CS 341: 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571502"/>
            <a:ext cx="8676222" cy="257345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Lecture 16: max flow</a:t>
            </a:r>
          </a:p>
          <a:p>
            <a:r>
              <a:rPr lang="en-US" dirty="0">
                <a:solidFill>
                  <a:srgbClr val="000000"/>
                </a:solidFill>
              </a:rPr>
              <a:t>Readings: CLRS 26.2</a:t>
            </a:r>
            <a:br>
              <a:rPr lang="en-US" dirty="0">
                <a:solidFill>
                  <a:srgbClr val="000000"/>
                </a:solidFill>
              </a:rPr>
            </a:br>
            <a:endParaRPr lang="en-CA" dirty="0">
              <a:solidFill>
                <a:srgbClr val="000000"/>
              </a:solidFill>
            </a:endParaRPr>
          </a:p>
          <a:p>
            <a:r>
              <a:rPr lang="en-CA" dirty="0">
                <a:solidFill>
                  <a:srgbClr val="000000"/>
                </a:solidFill>
              </a:rPr>
              <a:t>Trevor Brown</a:t>
            </a:r>
          </a:p>
          <a:p>
            <a:r>
              <a:rPr lang="en-CA" dirty="0">
                <a:solidFill>
                  <a:srgbClr val="0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https://student.cs.uwaterloo.ca/~cs341</a:t>
            </a:r>
            <a:r>
              <a:rPr lang="en-CA" dirty="0">
                <a:solidFill>
                  <a:srgbClr val="000000"/>
                </a:solidFill>
              </a:rPr>
              <a:t> </a:t>
            </a:r>
          </a:p>
          <a:p>
            <a:r>
              <a:rPr lang="en-CA" dirty="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trevor.brown@uwaterloo.ca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5E55B0-FE09-0F0C-4490-3244E8724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364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ABB08-FA4B-E1FE-3E84-DE0939F93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87" y="25723"/>
            <a:ext cx="10089831" cy="1028386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Inductive step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28ED81-DFEC-C1A5-1705-0A462632F7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9672" y="1007587"/>
                <a:ext cx="11613462" cy="4826543"/>
              </a:xfrm>
            </p:spPr>
            <p:txBody>
              <a:bodyPr/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Suppose lemma holds for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show it holds for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(where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)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Consider the edges with </a:t>
                </a:r>
                <a:r>
                  <a:rPr lang="en-CA" b="1" dirty="0">
                    <a:solidFill>
                      <a:srgbClr val="000000"/>
                    </a:solidFill>
                  </a:rPr>
                  <a:t>non-zero flow</a:t>
                </a:r>
              </a:p>
              <a:p>
                <a:endParaRPr lang="en-CA" b="1" dirty="0">
                  <a:solidFill>
                    <a:srgbClr val="000000"/>
                  </a:solidFill>
                </a:endParaRPr>
              </a:p>
              <a:p>
                <a:endParaRPr lang="en-CA" b="1" dirty="0">
                  <a:solidFill>
                    <a:srgbClr val="000000"/>
                  </a:solidFill>
                </a:endParaRPr>
              </a:p>
              <a:p>
                <a:endParaRPr lang="en-CA" b="1" dirty="0">
                  <a:solidFill>
                    <a:srgbClr val="000000"/>
                  </a:solidFill>
                </a:endParaRPr>
              </a:p>
              <a:p>
                <a:endParaRPr lang="en-CA" b="1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There must exist some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path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</a:rPr>
                  <a:t>in these edges (why?)</a:t>
                </a:r>
              </a:p>
              <a:p>
                <a:r>
                  <a:rPr lang="en-CA" b="1" dirty="0">
                    <a:solidFill>
                      <a:srgbClr val="000000"/>
                    </a:solidFill>
                  </a:rPr>
                  <a:t>Decrease</a:t>
                </a:r>
                <a:r>
                  <a:rPr lang="en-CA" dirty="0">
                    <a:solidFill>
                      <a:srgbClr val="000000"/>
                    </a:solidFill>
                  </a:rPr>
                  <a:t> the flow of each edge in 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by 1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28ED81-DFEC-C1A5-1705-0A462632F7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9672" y="1007587"/>
                <a:ext cx="11613462" cy="4826543"/>
              </a:xfrm>
              <a:blipFill>
                <a:blip r:embed="rId2"/>
                <a:stretch>
                  <a:fillRect l="-1365" t="-2399" b="-50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D5A45-437C-C08B-9EEB-ED18A94BF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6B4D3DED-01EA-1FF3-396A-56C101DF7E73}"/>
                  </a:ext>
                </a:extLst>
              </p:cNvPr>
              <p:cNvSpPr/>
              <p:nvPr/>
            </p:nvSpPr>
            <p:spPr>
              <a:xfrm>
                <a:off x="1668985" y="3011290"/>
                <a:ext cx="454209" cy="41771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6B4D3DED-01EA-1FF3-396A-56C101DF7E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985" y="3011290"/>
                <a:ext cx="454209" cy="41771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E1334031-621F-1D7F-AF13-5AB5E0B49117}"/>
              </a:ext>
            </a:extLst>
          </p:cNvPr>
          <p:cNvSpPr/>
          <p:nvPr/>
        </p:nvSpPr>
        <p:spPr>
          <a:xfrm>
            <a:off x="2747433" y="3746111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173CE76-25F3-6B33-7DE1-EB1341158DB6}"/>
              </a:ext>
            </a:extLst>
          </p:cNvPr>
          <p:cNvSpPr/>
          <p:nvPr/>
        </p:nvSpPr>
        <p:spPr>
          <a:xfrm>
            <a:off x="2747433" y="3011290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B57152C-5644-7CAF-131C-5DCF11B27BD0}"/>
              </a:ext>
            </a:extLst>
          </p:cNvPr>
          <p:cNvSpPr/>
          <p:nvPr/>
        </p:nvSpPr>
        <p:spPr>
          <a:xfrm>
            <a:off x="2747433" y="2276469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40727A-8188-EF96-9AB2-460CB529BA37}"/>
              </a:ext>
            </a:extLst>
          </p:cNvPr>
          <p:cNvSpPr/>
          <p:nvPr/>
        </p:nvSpPr>
        <p:spPr>
          <a:xfrm>
            <a:off x="3756498" y="3746111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E9854AE-70FA-0F82-C693-9E2774306BBB}"/>
              </a:ext>
            </a:extLst>
          </p:cNvPr>
          <p:cNvSpPr/>
          <p:nvPr/>
        </p:nvSpPr>
        <p:spPr>
          <a:xfrm>
            <a:off x="3756498" y="3011290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5BA7DE1-2278-AE5D-C3C6-0B0F67363924}"/>
              </a:ext>
            </a:extLst>
          </p:cNvPr>
          <p:cNvSpPr/>
          <p:nvPr/>
        </p:nvSpPr>
        <p:spPr>
          <a:xfrm>
            <a:off x="4765563" y="3746111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A7E9ADB-1F9D-C957-0E7B-587586C39247}"/>
              </a:ext>
            </a:extLst>
          </p:cNvPr>
          <p:cNvSpPr/>
          <p:nvPr/>
        </p:nvSpPr>
        <p:spPr>
          <a:xfrm>
            <a:off x="4765563" y="3011290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B750AEC-BD80-28CD-A4C9-5B556A099380}"/>
              </a:ext>
            </a:extLst>
          </p:cNvPr>
          <p:cNvSpPr/>
          <p:nvPr/>
        </p:nvSpPr>
        <p:spPr>
          <a:xfrm>
            <a:off x="4765563" y="2276469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0CD99BE-F467-A050-25DC-4E23E0A5A26D}"/>
              </a:ext>
            </a:extLst>
          </p:cNvPr>
          <p:cNvSpPr/>
          <p:nvPr/>
        </p:nvSpPr>
        <p:spPr>
          <a:xfrm>
            <a:off x="5774199" y="3011290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D83F910-632E-0528-7D8E-F79673CC66EE}"/>
              </a:ext>
            </a:extLst>
          </p:cNvPr>
          <p:cNvCxnSpPr>
            <a:stCxn id="5" idx="6"/>
            <a:endCxn id="7" idx="2"/>
          </p:cNvCxnSpPr>
          <p:nvPr/>
        </p:nvCxnSpPr>
        <p:spPr>
          <a:xfrm>
            <a:off x="2123194" y="3220145"/>
            <a:ext cx="624239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385DB6D-5217-5C3B-378D-D796219BD478}"/>
              </a:ext>
            </a:extLst>
          </p:cNvPr>
          <p:cNvCxnSpPr>
            <a:cxnSpLocks/>
            <a:stCxn id="5" idx="7"/>
            <a:endCxn id="8" idx="3"/>
          </p:cNvCxnSpPr>
          <p:nvPr/>
        </p:nvCxnSpPr>
        <p:spPr>
          <a:xfrm flipV="1">
            <a:off x="2056677" y="2633007"/>
            <a:ext cx="757273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FC3676D-33B1-5FCE-5F61-C965B19364CF}"/>
              </a:ext>
            </a:extLst>
          </p:cNvPr>
          <p:cNvCxnSpPr>
            <a:cxnSpLocks/>
            <a:stCxn id="5" idx="5"/>
            <a:endCxn id="6" idx="1"/>
          </p:cNvCxnSpPr>
          <p:nvPr/>
        </p:nvCxnSpPr>
        <p:spPr>
          <a:xfrm>
            <a:off x="2056677" y="3367828"/>
            <a:ext cx="757273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EA7AE77-AADF-2D28-51B4-01E0DA0B89A8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3201642" y="3220145"/>
            <a:ext cx="554856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951A2F5-55B5-61EF-5898-AD573FF440BF}"/>
              </a:ext>
            </a:extLst>
          </p:cNvPr>
          <p:cNvCxnSpPr>
            <a:cxnSpLocks/>
            <a:stCxn id="8" idx="5"/>
            <a:endCxn id="10" idx="1"/>
          </p:cNvCxnSpPr>
          <p:nvPr/>
        </p:nvCxnSpPr>
        <p:spPr>
          <a:xfrm>
            <a:off x="3135125" y="2633007"/>
            <a:ext cx="687890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5505BEB-8D3E-6B16-424F-CDF289BEA6BF}"/>
              </a:ext>
            </a:extLst>
          </p:cNvPr>
          <p:cNvCxnSpPr>
            <a:cxnSpLocks/>
            <a:stCxn id="6" idx="6"/>
            <a:endCxn id="9" idx="2"/>
          </p:cNvCxnSpPr>
          <p:nvPr/>
        </p:nvCxnSpPr>
        <p:spPr>
          <a:xfrm>
            <a:off x="3201642" y="3954966"/>
            <a:ext cx="554856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59C1C8A-3396-C5BA-6477-9757B6412100}"/>
              </a:ext>
            </a:extLst>
          </p:cNvPr>
          <p:cNvCxnSpPr>
            <a:cxnSpLocks/>
            <a:stCxn id="6" idx="7"/>
            <a:endCxn id="10" idx="3"/>
          </p:cNvCxnSpPr>
          <p:nvPr/>
        </p:nvCxnSpPr>
        <p:spPr>
          <a:xfrm flipV="1">
            <a:off x="3135125" y="3367828"/>
            <a:ext cx="687890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CC4900F-A7A0-9400-FDD6-DBE76AA89602}"/>
              </a:ext>
            </a:extLst>
          </p:cNvPr>
          <p:cNvCxnSpPr>
            <a:cxnSpLocks/>
            <a:stCxn id="7" idx="5"/>
            <a:endCxn id="9" idx="1"/>
          </p:cNvCxnSpPr>
          <p:nvPr/>
        </p:nvCxnSpPr>
        <p:spPr>
          <a:xfrm>
            <a:off x="3135125" y="3367828"/>
            <a:ext cx="687890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118A975-CAF4-38FB-2394-67866D973098}"/>
              </a:ext>
            </a:extLst>
          </p:cNvPr>
          <p:cNvCxnSpPr>
            <a:cxnSpLocks/>
            <a:stCxn id="10" idx="6"/>
            <a:endCxn id="12" idx="2"/>
          </p:cNvCxnSpPr>
          <p:nvPr/>
        </p:nvCxnSpPr>
        <p:spPr>
          <a:xfrm>
            <a:off x="4210707" y="3220145"/>
            <a:ext cx="554856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5A998B8-C92B-0D05-8F2F-D51BBBAF438D}"/>
              </a:ext>
            </a:extLst>
          </p:cNvPr>
          <p:cNvCxnSpPr>
            <a:cxnSpLocks/>
            <a:stCxn id="9" idx="7"/>
            <a:endCxn id="13" idx="3"/>
          </p:cNvCxnSpPr>
          <p:nvPr/>
        </p:nvCxnSpPr>
        <p:spPr>
          <a:xfrm flipV="1">
            <a:off x="4144190" y="2633007"/>
            <a:ext cx="687890" cy="1174276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4DBD383-0A8B-1116-2BDE-A3620E7D36EE}"/>
              </a:ext>
            </a:extLst>
          </p:cNvPr>
          <p:cNvCxnSpPr>
            <a:cxnSpLocks/>
            <a:stCxn id="9" idx="6"/>
            <a:endCxn id="11" idx="2"/>
          </p:cNvCxnSpPr>
          <p:nvPr/>
        </p:nvCxnSpPr>
        <p:spPr>
          <a:xfrm>
            <a:off x="4210707" y="3954966"/>
            <a:ext cx="554856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81BB534-1F89-ABF8-C8CC-A85F5C358DD7}"/>
              </a:ext>
            </a:extLst>
          </p:cNvPr>
          <p:cNvCxnSpPr>
            <a:cxnSpLocks/>
            <a:stCxn id="13" idx="5"/>
            <a:endCxn id="14" idx="1"/>
          </p:cNvCxnSpPr>
          <p:nvPr/>
        </p:nvCxnSpPr>
        <p:spPr>
          <a:xfrm>
            <a:off x="5153255" y="2633007"/>
            <a:ext cx="687461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801C21F-F725-44EF-80DC-3781F79BA471}"/>
              </a:ext>
            </a:extLst>
          </p:cNvPr>
          <p:cNvCxnSpPr>
            <a:cxnSpLocks/>
            <a:stCxn id="12" idx="6"/>
            <a:endCxn id="14" idx="2"/>
          </p:cNvCxnSpPr>
          <p:nvPr/>
        </p:nvCxnSpPr>
        <p:spPr>
          <a:xfrm>
            <a:off x="5219772" y="3220145"/>
            <a:ext cx="554427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78A4D84-6DA8-545E-AC1E-47A5E0198E27}"/>
              </a:ext>
            </a:extLst>
          </p:cNvPr>
          <p:cNvCxnSpPr>
            <a:cxnSpLocks/>
            <a:stCxn id="11" idx="7"/>
            <a:endCxn id="14" idx="3"/>
          </p:cNvCxnSpPr>
          <p:nvPr/>
        </p:nvCxnSpPr>
        <p:spPr>
          <a:xfrm flipV="1">
            <a:off x="5153255" y="3367828"/>
            <a:ext cx="687461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87A38BE-0229-8C34-935F-B5C45E54F2C2}"/>
              </a:ext>
            </a:extLst>
          </p:cNvPr>
          <p:cNvGrpSpPr/>
          <p:nvPr/>
        </p:nvGrpSpPr>
        <p:grpSpPr>
          <a:xfrm>
            <a:off x="2056677" y="2632143"/>
            <a:ext cx="3717522" cy="587138"/>
            <a:chOff x="7415914" y="3798853"/>
            <a:chExt cx="3717522" cy="587138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F284211-D864-CCC6-067E-3DE22A0796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15914" y="3798853"/>
              <a:ext cx="757273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C3C7B20-E796-1727-E83B-DE799D30C2D7}"/>
                </a:ext>
              </a:extLst>
            </p:cNvPr>
            <p:cNvCxnSpPr>
              <a:cxnSpLocks/>
            </p:cNvCxnSpPr>
            <p:nvPr/>
          </p:nvCxnSpPr>
          <p:spPr>
            <a:xfrm>
              <a:off x="8494362" y="3798853"/>
              <a:ext cx="687890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2576A6EA-474C-7394-E5FE-4B2EF79BE74B}"/>
                </a:ext>
              </a:extLst>
            </p:cNvPr>
            <p:cNvCxnSpPr>
              <a:cxnSpLocks/>
            </p:cNvCxnSpPr>
            <p:nvPr/>
          </p:nvCxnSpPr>
          <p:spPr>
            <a:xfrm>
              <a:off x="9569944" y="4385991"/>
              <a:ext cx="554856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06D818C-F8E9-C290-8145-5EB360FEE967}"/>
                </a:ext>
              </a:extLst>
            </p:cNvPr>
            <p:cNvCxnSpPr>
              <a:cxnSpLocks/>
            </p:cNvCxnSpPr>
            <p:nvPr/>
          </p:nvCxnSpPr>
          <p:spPr>
            <a:xfrm>
              <a:off x="10579009" y="4385991"/>
              <a:ext cx="554427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4E59238-EC8F-C3BF-10EE-49A948408A17}"/>
              </a:ext>
            </a:extLst>
          </p:cNvPr>
          <p:cNvGrpSpPr/>
          <p:nvPr/>
        </p:nvGrpSpPr>
        <p:grpSpPr>
          <a:xfrm>
            <a:off x="2123348" y="3219891"/>
            <a:ext cx="3717522" cy="734821"/>
            <a:chOff x="7482431" y="4385991"/>
            <a:chExt cx="3717522" cy="734821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F2845FC-7BC8-D3B7-0F8B-454ACE2841FD}"/>
                </a:ext>
              </a:extLst>
            </p:cNvPr>
            <p:cNvCxnSpPr/>
            <p:nvPr/>
          </p:nvCxnSpPr>
          <p:spPr>
            <a:xfrm>
              <a:off x="7482431" y="4385991"/>
              <a:ext cx="62423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C139CECF-9DF1-63B8-307B-021D39AD724B}"/>
                </a:ext>
              </a:extLst>
            </p:cNvPr>
            <p:cNvCxnSpPr>
              <a:cxnSpLocks/>
            </p:cNvCxnSpPr>
            <p:nvPr/>
          </p:nvCxnSpPr>
          <p:spPr>
            <a:xfrm>
              <a:off x="8494362" y="4533674"/>
              <a:ext cx="687890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DD05B8AA-AD48-60D2-36CD-5718C7CC42D5}"/>
                </a:ext>
              </a:extLst>
            </p:cNvPr>
            <p:cNvCxnSpPr>
              <a:cxnSpLocks/>
            </p:cNvCxnSpPr>
            <p:nvPr/>
          </p:nvCxnSpPr>
          <p:spPr>
            <a:xfrm>
              <a:off x="9569944" y="5120812"/>
              <a:ext cx="554856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0A0958F-5B6A-F22F-7B5B-6E13D85D78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12492" y="4533674"/>
              <a:ext cx="687461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CCEA349-9CA2-29E7-7F10-A5AC01CF1044}"/>
              </a:ext>
            </a:extLst>
          </p:cNvPr>
          <p:cNvGrpSpPr/>
          <p:nvPr/>
        </p:nvGrpSpPr>
        <p:grpSpPr>
          <a:xfrm>
            <a:off x="2059130" y="2630114"/>
            <a:ext cx="3784039" cy="1321959"/>
            <a:chOff x="7415914" y="3798853"/>
            <a:chExt cx="3784039" cy="1321959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8A80D9C8-0E4A-1AA6-750F-D4770C2734F2}"/>
                </a:ext>
              </a:extLst>
            </p:cNvPr>
            <p:cNvCxnSpPr>
              <a:cxnSpLocks/>
            </p:cNvCxnSpPr>
            <p:nvPr/>
          </p:nvCxnSpPr>
          <p:spPr>
            <a:xfrm>
              <a:off x="7415914" y="4533674"/>
              <a:ext cx="757273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D3E0704B-120D-92BA-1883-BF3DCE783CF0}"/>
                </a:ext>
              </a:extLst>
            </p:cNvPr>
            <p:cNvCxnSpPr>
              <a:cxnSpLocks/>
            </p:cNvCxnSpPr>
            <p:nvPr/>
          </p:nvCxnSpPr>
          <p:spPr>
            <a:xfrm>
              <a:off x="8560879" y="5120812"/>
              <a:ext cx="554856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C1831C8E-4BB0-1E54-41AA-E93F1D9540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03427" y="3798853"/>
              <a:ext cx="687890" cy="1174276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F4B70EF8-A71A-3A76-8D39-02C0761F5733}"/>
                </a:ext>
              </a:extLst>
            </p:cNvPr>
            <p:cNvCxnSpPr>
              <a:cxnSpLocks/>
            </p:cNvCxnSpPr>
            <p:nvPr/>
          </p:nvCxnSpPr>
          <p:spPr>
            <a:xfrm>
              <a:off x="10512492" y="3798853"/>
              <a:ext cx="687461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B468F661-8A1B-3D66-0E0A-CBD9C37E5A0A}"/>
              </a:ext>
            </a:extLst>
          </p:cNvPr>
          <p:cNvSpPr txBox="1"/>
          <p:nvPr/>
        </p:nvSpPr>
        <p:spPr>
          <a:xfrm>
            <a:off x="2011451" y="2480509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591347D-5632-2A19-51DB-5D0E47681249}"/>
              </a:ext>
            </a:extLst>
          </p:cNvPr>
          <p:cNvSpPr txBox="1"/>
          <p:nvPr/>
        </p:nvSpPr>
        <p:spPr>
          <a:xfrm>
            <a:off x="2169000" y="2894167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7179DE9-F974-70B2-8C22-325F9C53465D}"/>
              </a:ext>
            </a:extLst>
          </p:cNvPr>
          <p:cNvSpPr txBox="1"/>
          <p:nvPr/>
        </p:nvSpPr>
        <p:spPr>
          <a:xfrm>
            <a:off x="1982470" y="3524659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4F1B3A7D-0209-0737-B79F-958103D9BDED}"/>
                  </a:ext>
                </a:extLst>
              </p:cNvPr>
              <p:cNvSpPr/>
              <p:nvPr/>
            </p:nvSpPr>
            <p:spPr>
              <a:xfrm>
                <a:off x="6092657" y="3954966"/>
                <a:ext cx="454209" cy="41771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4F1B3A7D-0209-0737-B79F-958103D9BD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657" y="3954966"/>
                <a:ext cx="454209" cy="41771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6F8BF3D-2E7D-775D-A216-F72E28246691}"/>
              </a:ext>
            </a:extLst>
          </p:cNvPr>
          <p:cNvCxnSpPr>
            <a:cxnSpLocks/>
            <a:stCxn id="14" idx="4"/>
            <a:endCxn id="48" idx="0"/>
          </p:cNvCxnSpPr>
          <p:nvPr/>
        </p:nvCxnSpPr>
        <p:spPr>
          <a:xfrm>
            <a:off x="6001304" y="3429000"/>
            <a:ext cx="318458" cy="525966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147E262B-6211-A58E-3128-F1B845E99EEB}"/>
              </a:ext>
            </a:extLst>
          </p:cNvPr>
          <p:cNvSpPr txBox="1"/>
          <p:nvPr/>
        </p:nvSpPr>
        <p:spPr>
          <a:xfrm>
            <a:off x="6100302" y="342900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3/3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AB71296-12DC-FE1A-FABA-F976980BB659}"/>
              </a:ext>
            </a:extLst>
          </p:cNvPr>
          <p:cNvSpPr txBox="1"/>
          <p:nvPr/>
        </p:nvSpPr>
        <p:spPr>
          <a:xfrm>
            <a:off x="3278426" y="2452547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1E003D5-2A8E-9319-0E02-19581B531629}"/>
              </a:ext>
            </a:extLst>
          </p:cNvPr>
          <p:cNvSpPr txBox="1"/>
          <p:nvPr/>
        </p:nvSpPr>
        <p:spPr>
          <a:xfrm>
            <a:off x="4283331" y="2512165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0244BBF-4F93-324D-6471-79B278D00641}"/>
              </a:ext>
            </a:extLst>
          </p:cNvPr>
          <p:cNvSpPr txBox="1"/>
          <p:nvPr/>
        </p:nvSpPr>
        <p:spPr>
          <a:xfrm>
            <a:off x="4106803" y="2877403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F610768-7C27-2FBA-F167-2A863ACCC2AC}"/>
              </a:ext>
            </a:extLst>
          </p:cNvPr>
          <p:cNvSpPr txBox="1"/>
          <p:nvPr/>
        </p:nvSpPr>
        <p:spPr>
          <a:xfrm>
            <a:off x="5158161" y="2924096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C1BBF00-B0C3-DDE8-25D3-33597E09E0B1}"/>
              </a:ext>
            </a:extLst>
          </p:cNvPr>
          <p:cNvSpPr txBox="1"/>
          <p:nvPr/>
        </p:nvSpPr>
        <p:spPr>
          <a:xfrm>
            <a:off x="5267426" y="2477177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ECC2E19-C955-0D8C-F891-FD5FCFCD4D60}"/>
              </a:ext>
            </a:extLst>
          </p:cNvPr>
          <p:cNvSpPr txBox="1"/>
          <p:nvPr/>
        </p:nvSpPr>
        <p:spPr>
          <a:xfrm>
            <a:off x="2833718" y="331937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799C283-192E-3DB1-58E3-611E5AE74726}"/>
              </a:ext>
            </a:extLst>
          </p:cNvPr>
          <p:cNvSpPr txBox="1"/>
          <p:nvPr/>
        </p:nvSpPr>
        <p:spPr>
          <a:xfrm>
            <a:off x="3120075" y="3893983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3936456-6280-BD2F-B417-2FCFBA8EC1F7}"/>
              </a:ext>
            </a:extLst>
          </p:cNvPr>
          <p:cNvSpPr txBox="1"/>
          <p:nvPr/>
        </p:nvSpPr>
        <p:spPr>
          <a:xfrm>
            <a:off x="4166667" y="3882706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50E3EA5-F1DA-F2C3-34F7-3ECD2F3C88C5}"/>
              </a:ext>
            </a:extLst>
          </p:cNvPr>
          <p:cNvSpPr txBox="1"/>
          <p:nvPr/>
        </p:nvSpPr>
        <p:spPr>
          <a:xfrm>
            <a:off x="5263169" y="3582741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1127557-28CD-80A3-C0D9-61C655A92FB8}"/>
              </a:ext>
            </a:extLst>
          </p:cNvPr>
          <p:cNvGrpSpPr/>
          <p:nvPr/>
        </p:nvGrpSpPr>
        <p:grpSpPr>
          <a:xfrm>
            <a:off x="2062501" y="2635635"/>
            <a:ext cx="4257261" cy="1319331"/>
            <a:chOff x="2062501" y="2635635"/>
            <a:chExt cx="4257261" cy="1319331"/>
          </a:xfrm>
        </p:grpSpPr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5167BE67-C0F0-6F50-9AC8-9E89C939EE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62501" y="2635635"/>
              <a:ext cx="757273" cy="439455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83DF8801-B988-1A4B-58CC-01A2DB3F2B3D}"/>
                </a:ext>
              </a:extLst>
            </p:cNvPr>
            <p:cNvCxnSpPr>
              <a:cxnSpLocks/>
            </p:cNvCxnSpPr>
            <p:nvPr/>
          </p:nvCxnSpPr>
          <p:spPr>
            <a:xfrm>
              <a:off x="3140949" y="2635635"/>
              <a:ext cx="687890" cy="439455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4EDEC277-D94C-6FA3-0BBD-EC0F8DD8E249}"/>
                </a:ext>
              </a:extLst>
            </p:cNvPr>
            <p:cNvCxnSpPr>
              <a:cxnSpLocks/>
            </p:cNvCxnSpPr>
            <p:nvPr/>
          </p:nvCxnSpPr>
          <p:spPr>
            <a:xfrm>
              <a:off x="4216531" y="3222773"/>
              <a:ext cx="554856" cy="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9A693CC3-6E58-414A-A415-9A8DA3808B91}"/>
                </a:ext>
              </a:extLst>
            </p:cNvPr>
            <p:cNvCxnSpPr>
              <a:cxnSpLocks/>
            </p:cNvCxnSpPr>
            <p:nvPr/>
          </p:nvCxnSpPr>
          <p:spPr>
            <a:xfrm>
              <a:off x="5225596" y="3222773"/>
              <a:ext cx="554427" cy="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0511CFB7-6314-7EBF-711F-4D44A1EE05D0}"/>
                </a:ext>
              </a:extLst>
            </p:cNvPr>
            <p:cNvCxnSpPr>
              <a:cxnSpLocks/>
              <a:stCxn id="14" idx="4"/>
              <a:endCxn id="48" idx="0"/>
            </p:cNvCxnSpPr>
            <p:nvPr/>
          </p:nvCxnSpPr>
          <p:spPr>
            <a:xfrm>
              <a:off x="6001304" y="3429000"/>
              <a:ext cx="318458" cy="525966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DE392C0-89C0-D3CE-DADF-588F86A0FE7C}"/>
                  </a:ext>
                </a:extLst>
              </p:cNvPr>
              <p:cNvSpPr txBox="1"/>
              <p:nvPr/>
            </p:nvSpPr>
            <p:spPr>
              <a:xfrm>
                <a:off x="841485" y="2501285"/>
                <a:ext cx="189933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CA" sz="32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DE392C0-89C0-D3CE-DADF-588F86A0F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485" y="2501285"/>
                <a:ext cx="1899335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163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44" grpId="0"/>
      <p:bldP spid="45" grpId="0"/>
      <p:bldP spid="46" grpId="0"/>
      <p:bldP spid="48" grpId="0" animBg="1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ABB08-FA4B-E1FE-3E84-DE0939F93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87" y="25723"/>
            <a:ext cx="10089831" cy="1028386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Inductive step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28ED81-DFEC-C1A5-1705-0A462632F7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9672" y="1007587"/>
                <a:ext cx="11613462" cy="4826543"/>
              </a:xfrm>
            </p:spPr>
            <p:txBody>
              <a:bodyPr/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Suppose lemma holds for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show it holds for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(where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)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Consider the edges with </a:t>
                </a:r>
                <a:r>
                  <a:rPr lang="en-CA" b="1" dirty="0">
                    <a:solidFill>
                      <a:srgbClr val="000000"/>
                    </a:solidFill>
                  </a:rPr>
                  <a:t>non-zero flow</a:t>
                </a:r>
              </a:p>
              <a:p>
                <a:endParaRPr lang="en-CA" b="1" dirty="0">
                  <a:solidFill>
                    <a:srgbClr val="000000"/>
                  </a:solidFill>
                </a:endParaRPr>
              </a:p>
              <a:p>
                <a:endParaRPr lang="en-CA" b="1" dirty="0">
                  <a:solidFill>
                    <a:srgbClr val="000000"/>
                  </a:solidFill>
                </a:endParaRPr>
              </a:p>
              <a:p>
                <a:endParaRPr lang="en-CA" b="1" dirty="0">
                  <a:solidFill>
                    <a:srgbClr val="000000"/>
                  </a:solidFill>
                </a:endParaRPr>
              </a:p>
              <a:p>
                <a:endParaRPr lang="en-CA" b="1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There must exist some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path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</a:rPr>
                  <a:t>in these edges (why?)</a:t>
                </a:r>
              </a:p>
              <a:p>
                <a:r>
                  <a:rPr lang="en-CA" b="1" dirty="0">
                    <a:solidFill>
                      <a:srgbClr val="000000"/>
                    </a:solidFill>
                  </a:rPr>
                  <a:t>Decrease</a:t>
                </a:r>
                <a:r>
                  <a:rPr lang="en-CA" dirty="0">
                    <a:solidFill>
                      <a:srgbClr val="000000"/>
                    </a:solidFill>
                  </a:rPr>
                  <a:t> the flow of each edge in 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by 1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28ED81-DFEC-C1A5-1705-0A462632F7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9672" y="1007587"/>
                <a:ext cx="11613462" cy="4826543"/>
              </a:xfrm>
              <a:blipFill>
                <a:blip r:embed="rId2"/>
                <a:stretch>
                  <a:fillRect l="-1365" t="-2399" b="-50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D5A45-437C-C08B-9EEB-ED18A94BF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6B4D3DED-01EA-1FF3-396A-56C101DF7E73}"/>
                  </a:ext>
                </a:extLst>
              </p:cNvPr>
              <p:cNvSpPr/>
              <p:nvPr/>
            </p:nvSpPr>
            <p:spPr>
              <a:xfrm>
                <a:off x="1668985" y="3011290"/>
                <a:ext cx="454209" cy="41771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6B4D3DED-01EA-1FF3-396A-56C101DF7E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985" y="3011290"/>
                <a:ext cx="454209" cy="41771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E1334031-621F-1D7F-AF13-5AB5E0B49117}"/>
              </a:ext>
            </a:extLst>
          </p:cNvPr>
          <p:cNvSpPr/>
          <p:nvPr/>
        </p:nvSpPr>
        <p:spPr>
          <a:xfrm>
            <a:off x="2747433" y="3746111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173CE76-25F3-6B33-7DE1-EB1341158DB6}"/>
              </a:ext>
            </a:extLst>
          </p:cNvPr>
          <p:cNvSpPr/>
          <p:nvPr/>
        </p:nvSpPr>
        <p:spPr>
          <a:xfrm>
            <a:off x="2747433" y="3011290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B57152C-5644-7CAF-131C-5DCF11B27BD0}"/>
              </a:ext>
            </a:extLst>
          </p:cNvPr>
          <p:cNvSpPr/>
          <p:nvPr/>
        </p:nvSpPr>
        <p:spPr>
          <a:xfrm>
            <a:off x="2747433" y="2276469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40727A-8188-EF96-9AB2-460CB529BA37}"/>
              </a:ext>
            </a:extLst>
          </p:cNvPr>
          <p:cNvSpPr/>
          <p:nvPr/>
        </p:nvSpPr>
        <p:spPr>
          <a:xfrm>
            <a:off x="3756498" y="3746111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E9854AE-70FA-0F82-C693-9E2774306BBB}"/>
              </a:ext>
            </a:extLst>
          </p:cNvPr>
          <p:cNvSpPr/>
          <p:nvPr/>
        </p:nvSpPr>
        <p:spPr>
          <a:xfrm>
            <a:off x="3756498" y="3011290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5BA7DE1-2278-AE5D-C3C6-0B0F67363924}"/>
              </a:ext>
            </a:extLst>
          </p:cNvPr>
          <p:cNvSpPr/>
          <p:nvPr/>
        </p:nvSpPr>
        <p:spPr>
          <a:xfrm>
            <a:off x="4765563" y="3746111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A7E9ADB-1F9D-C957-0E7B-587586C39247}"/>
              </a:ext>
            </a:extLst>
          </p:cNvPr>
          <p:cNvSpPr/>
          <p:nvPr/>
        </p:nvSpPr>
        <p:spPr>
          <a:xfrm>
            <a:off x="4765563" y="3011290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B750AEC-BD80-28CD-A4C9-5B556A099380}"/>
              </a:ext>
            </a:extLst>
          </p:cNvPr>
          <p:cNvSpPr/>
          <p:nvPr/>
        </p:nvSpPr>
        <p:spPr>
          <a:xfrm>
            <a:off x="4765563" y="2276469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0CD99BE-F467-A050-25DC-4E23E0A5A26D}"/>
              </a:ext>
            </a:extLst>
          </p:cNvPr>
          <p:cNvSpPr/>
          <p:nvPr/>
        </p:nvSpPr>
        <p:spPr>
          <a:xfrm>
            <a:off x="5774199" y="3011290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D83F910-632E-0528-7D8E-F79673CC66EE}"/>
              </a:ext>
            </a:extLst>
          </p:cNvPr>
          <p:cNvCxnSpPr>
            <a:stCxn id="5" idx="6"/>
            <a:endCxn id="7" idx="2"/>
          </p:cNvCxnSpPr>
          <p:nvPr/>
        </p:nvCxnSpPr>
        <p:spPr>
          <a:xfrm>
            <a:off x="2123194" y="3220145"/>
            <a:ext cx="624239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385DB6D-5217-5C3B-378D-D796219BD478}"/>
              </a:ext>
            </a:extLst>
          </p:cNvPr>
          <p:cNvCxnSpPr>
            <a:cxnSpLocks/>
            <a:stCxn id="5" idx="7"/>
            <a:endCxn id="8" idx="3"/>
          </p:cNvCxnSpPr>
          <p:nvPr/>
        </p:nvCxnSpPr>
        <p:spPr>
          <a:xfrm flipV="1">
            <a:off x="2056677" y="2633007"/>
            <a:ext cx="757273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FC3676D-33B1-5FCE-5F61-C965B19364CF}"/>
              </a:ext>
            </a:extLst>
          </p:cNvPr>
          <p:cNvCxnSpPr>
            <a:cxnSpLocks/>
            <a:stCxn id="5" idx="5"/>
            <a:endCxn id="6" idx="1"/>
          </p:cNvCxnSpPr>
          <p:nvPr/>
        </p:nvCxnSpPr>
        <p:spPr>
          <a:xfrm>
            <a:off x="2056677" y="3367828"/>
            <a:ext cx="757273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EA7AE77-AADF-2D28-51B4-01E0DA0B89A8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3201642" y="3220145"/>
            <a:ext cx="554856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951A2F5-55B5-61EF-5898-AD573FF440BF}"/>
              </a:ext>
            </a:extLst>
          </p:cNvPr>
          <p:cNvCxnSpPr>
            <a:cxnSpLocks/>
            <a:stCxn id="8" idx="5"/>
            <a:endCxn id="10" idx="1"/>
          </p:cNvCxnSpPr>
          <p:nvPr/>
        </p:nvCxnSpPr>
        <p:spPr>
          <a:xfrm>
            <a:off x="3135125" y="2633007"/>
            <a:ext cx="687890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5505BEB-8D3E-6B16-424F-CDF289BEA6BF}"/>
              </a:ext>
            </a:extLst>
          </p:cNvPr>
          <p:cNvCxnSpPr>
            <a:cxnSpLocks/>
            <a:stCxn id="6" idx="6"/>
            <a:endCxn id="9" idx="2"/>
          </p:cNvCxnSpPr>
          <p:nvPr/>
        </p:nvCxnSpPr>
        <p:spPr>
          <a:xfrm>
            <a:off x="3201642" y="3954966"/>
            <a:ext cx="554856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59C1C8A-3396-C5BA-6477-9757B6412100}"/>
              </a:ext>
            </a:extLst>
          </p:cNvPr>
          <p:cNvCxnSpPr>
            <a:cxnSpLocks/>
            <a:stCxn id="6" idx="7"/>
            <a:endCxn id="10" idx="3"/>
          </p:cNvCxnSpPr>
          <p:nvPr/>
        </p:nvCxnSpPr>
        <p:spPr>
          <a:xfrm flipV="1">
            <a:off x="3135125" y="3367828"/>
            <a:ext cx="687890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CC4900F-A7A0-9400-FDD6-DBE76AA89602}"/>
              </a:ext>
            </a:extLst>
          </p:cNvPr>
          <p:cNvCxnSpPr>
            <a:cxnSpLocks/>
            <a:stCxn id="7" idx="5"/>
            <a:endCxn id="9" idx="1"/>
          </p:cNvCxnSpPr>
          <p:nvPr/>
        </p:nvCxnSpPr>
        <p:spPr>
          <a:xfrm>
            <a:off x="3135125" y="3367828"/>
            <a:ext cx="687890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118A975-CAF4-38FB-2394-67866D973098}"/>
              </a:ext>
            </a:extLst>
          </p:cNvPr>
          <p:cNvCxnSpPr>
            <a:cxnSpLocks/>
            <a:stCxn id="10" idx="6"/>
            <a:endCxn id="12" idx="2"/>
          </p:cNvCxnSpPr>
          <p:nvPr/>
        </p:nvCxnSpPr>
        <p:spPr>
          <a:xfrm>
            <a:off x="4210707" y="3220145"/>
            <a:ext cx="554856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5A998B8-C92B-0D05-8F2F-D51BBBAF438D}"/>
              </a:ext>
            </a:extLst>
          </p:cNvPr>
          <p:cNvCxnSpPr>
            <a:cxnSpLocks/>
            <a:stCxn id="9" idx="7"/>
            <a:endCxn id="13" idx="3"/>
          </p:cNvCxnSpPr>
          <p:nvPr/>
        </p:nvCxnSpPr>
        <p:spPr>
          <a:xfrm flipV="1">
            <a:off x="4144190" y="2633007"/>
            <a:ext cx="687890" cy="1174276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4DBD383-0A8B-1116-2BDE-A3620E7D36EE}"/>
              </a:ext>
            </a:extLst>
          </p:cNvPr>
          <p:cNvCxnSpPr>
            <a:cxnSpLocks/>
            <a:stCxn id="9" idx="6"/>
            <a:endCxn id="11" idx="2"/>
          </p:cNvCxnSpPr>
          <p:nvPr/>
        </p:nvCxnSpPr>
        <p:spPr>
          <a:xfrm>
            <a:off x="4210707" y="3954966"/>
            <a:ext cx="554856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81BB534-1F89-ABF8-C8CC-A85F5C358DD7}"/>
              </a:ext>
            </a:extLst>
          </p:cNvPr>
          <p:cNvCxnSpPr>
            <a:cxnSpLocks/>
            <a:stCxn id="13" idx="5"/>
            <a:endCxn id="14" idx="1"/>
          </p:cNvCxnSpPr>
          <p:nvPr/>
        </p:nvCxnSpPr>
        <p:spPr>
          <a:xfrm>
            <a:off x="5153255" y="2633007"/>
            <a:ext cx="687461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801C21F-F725-44EF-80DC-3781F79BA471}"/>
              </a:ext>
            </a:extLst>
          </p:cNvPr>
          <p:cNvCxnSpPr>
            <a:cxnSpLocks/>
            <a:stCxn id="12" idx="6"/>
            <a:endCxn id="14" idx="2"/>
          </p:cNvCxnSpPr>
          <p:nvPr/>
        </p:nvCxnSpPr>
        <p:spPr>
          <a:xfrm>
            <a:off x="5219772" y="3220145"/>
            <a:ext cx="554427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78A4D84-6DA8-545E-AC1E-47A5E0198E27}"/>
              </a:ext>
            </a:extLst>
          </p:cNvPr>
          <p:cNvCxnSpPr>
            <a:cxnSpLocks/>
            <a:stCxn id="11" idx="7"/>
            <a:endCxn id="14" idx="3"/>
          </p:cNvCxnSpPr>
          <p:nvPr/>
        </p:nvCxnSpPr>
        <p:spPr>
          <a:xfrm flipV="1">
            <a:off x="5153255" y="3367828"/>
            <a:ext cx="687461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87A38BE-0229-8C34-935F-B5C45E54F2C2}"/>
              </a:ext>
            </a:extLst>
          </p:cNvPr>
          <p:cNvGrpSpPr/>
          <p:nvPr/>
        </p:nvGrpSpPr>
        <p:grpSpPr>
          <a:xfrm>
            <a:off x="2056677" y="2632143"/>
            <a:ext cx="3717522" cy="587138"/>
            <a:chOff x="7415914" y="3798853"/>
            <a:chExt cx="3717522" cy="587138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F284211-D864-CCC6-067E-3DE22A0796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15914" y="3798853"/>
              <a:ext cx="757273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C3C7B20-E796-1727-E83B-DE799D30C2D7}"/>
                </a:ext>
              </a:extLst>
            </p:cNvPr>
            <p:cNvCxnSpPr>
              <a:cxnSpLocks/>
            </p:cNvCxnSpPr>
            <p:nvPr/>
          </p:nvCxnSpPr>
          <p:spPr>
            <a:xfrm>
              <a:off x="8494362" y="3798853"/>
              <a:ext cx="687890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2576A6EA-474C-7394-E5FE-4B2EF79BE74B}"/>
                </a:ext>
              </a:extLst>
            </p:cNvPr>
            <p:cNvCxnSpPr>
              <a:cxnSpLocks/>
            </p:cNvCxnSpPr>
            <p:nvPr/>
          </p:nvCxnSpPr>
          <p:spPr>
            <a:xfrm>
              <a:off x="9569944" y="4385991"/>
              <a:ext cx="554856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06D818C-F8E9-C290-8145-5EB360FEE967}"/>
                </a:ext>
              </a:extLst>
            </p:cNvPr>
            <p:cNvCxnSpPr>
              <a:cxnSpLocks/>
            </p:cNvCxnSpPr>
            <p:nvPr/>
          </p:nvCxnSpPr>
          <p:spPr>
            <a:xfrm>
              <a:off x="10579009" y="4385991"/>
              <a:ext cx="554427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4E59238-EC8F-C3BF-10EE-49A948408A17}"/>
              </a:ext>
            </a:extLst>
          </p:cNvPr>
          <p:cNvGrpSpPr/>
          <p:nvPr/>
        </p:nvGrpSpPr>
        <p:grpSpPr>
          <a:xfrm>
            <a:off x="2123348" y="3219891"/>
            <a:ext cx="3717522" cy="734821"/>
            <a:chOff x="7482431" y="4385991"/>
            <a:chExt cx="3717522" cy="734821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F2845FC-7BC8-D3B7-0F8B-454ACE2841FD}"/>
                </a:ext>
              </a:extLst>
            </p:cNvPr>
            <p:cNvCxnSpPr/>
            <p:nvPr/>
          </p:nvCxnSpPr>
          <p:spPr>
            <a:xfrm>
              <a:off x="7482431" y="4385991"/>
              <a:ext cx="62423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C139CECF-9DF1-63B8-307B-021D39AD724B}"/>
                </a:ext>
              </a:extLst>
            </p:cNvPr>
            <p:cNvCxnSpPr>
              <a:cxnSpLocks/>
            </p:cNvCxnSpPr>
            <p:nvPr/>
          </p:nvCxnSpPr>
          <p:spPr>
            <a:xfrm>
              <a:off x="8494362" y="4533674"/>
              <a:ext cx="687890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DD05B8AA-AD48-60D2-36CD-5718C7CC42D5}"/>
                </a:ext>
              </a:extLst>
            </p:cNvPr>
            <p:cNvCxnSpPr>
              <a:cxnSpLocks/>
            </p:cNvCxnSpPr>
            <p:nvPr/>
          </p:nvCxnSpPr>
          <p:spPr>
            <a:xfrm>
              <a:off x="9569944" y="5120812"/>
              <a:ext cx="554856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0A0958F-5B6A-F22F-7B5B-6E13D85D78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12492" y="4533674"/>
              <a:ext cx="687461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CCEA349-9CA2-29E7-7F10-A5AC01CF1044}"/>
              </a:ext>
            </a:extLst>
          </p:cNvPr>
          <p:cNvGrpSpPr/>
          <p:nvPr/>
        </p:nvGrpSpPr>
        <p:grpSpPr>
          <a:xfrm>
            <a:off x="2059130" y="2630114"/>
            <a:ext cx="3784039" cy="1321959"/>
            <a:chOff x="7415914" y="3798853"/>
            <a:chExt cx="3784039" cy="1321959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8A80D9C8-0E4A-1AA6-750F-D4770C2734F2}"/>
                </a:ext>
              </a:extLst>
            </p:cNvPr>
            <p:cNvCxnSpPr>
              <a:cxnSpLocks/>
            </p:cNvCxnSpPr>
            <p:nvPr/>
          </p:nvCxnSpPr>
          <p:spPr>
            <a:xfrm>
              <a:off x="7415914" y="4533674"/>
              <a:ext cx="757273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D3E0704B-120D-92BA-1883-BF3DCE783CF0}"/>
                </a:ext>
              </a:extLst>
            </p:cNvPr>
            <p:cNvCxnSpPr>
              <a:cxnSpLocks/>
            </p:cNvCxnSpPr>
            <p:nvPr/>
          </p:nvCxnSpPr>
          <p:spPr>
            <a:xfrm>
              <a:off x="8560879" y="5120812"/>
              <a:ext cx="554856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C1831C8E-4BB0-1E54-41AA-E93F1D9540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03427" y="3798853"/>
              <a:ext cx="687890" cy="1174276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F4B70EF8-A71A-3A76-8D39-02C0761F5733}"/>
                </a:ext>
              </a:extLst>
            </p:cNvPr>
            <p:cNvCxnSpPr>
              <a:cxnSpLocks/>
            </p:cNvCxnSpPr>
            <p:nvPr/>
          </p:nvCxnSpPr>
          <p:spPr>
            <a:xfrm>
              <a:off x="10512492" y="3798853"/>
              <a:ext cx="687461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B468F661-8A1B-3D66-0E0A-CBD9C37E5A0A}"/>
              </a:ext>
            </a:extLst>
          </p:cNvPr>
          <p:cNvSpPr txBox="1"/>
          <p:nvPr/>
        </p:nvSpPr>
        <p:spPr>
          <a:xfrm>
            <a:off x="2011451" y="2480509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0/1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591347D-5632-2A19-51DB-5D0E47681249}"/>
              </a:ext>
            </a:extLst>
          </p:cNvPr>
          <p:cNvSpPr txBox="1"/>
          <p:nvPr/>
        </p:nvSpPr>
        <p:spPr>
          <a:xfrm>
            <a:off x="2169000" y="2894167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7179DE9-F974-70B2-8C22-325F9C53465D}"/>
              </a:ext>
            </a:extLst>
          </p:cNvPr>
          <p:cNvSpPr txBox="1"/>
          <p:nvPr/>
        </p:nvSpPr>
        <p:spPr>
          <a:xfrm>
            <a:off x="1982470" y="3524659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4F1B3A7D-0209-0737-B79F-958103D9BDED}"/>
                  </a:ext>
                </a:extLst>
              </p:cNvPr>
              <p:cNvSpPr/>
              <p:nvPr/>
            </p:nvSpPr>
            <p:spPr>
              <a:xfrm>
                <a:off x="6092657" y="3954966"/>
                <a:ext cx="454209" cy="41771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4F1B3A7D-0209-0737-B79F-958103D9BD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657" y="3954966"/>
                <a:ext cx="454209" cy="41771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6F8BF3D-2E7D-775D-A216-F72E28246691}"/>
              </a:ext>
            </a:extLst>
          </p:cNvPr>
          <p:cNvCxnSpPr>
            <a:cxnSpLocks/>
            <a:stCxn id="14" idx="4"/>
            <a:endCxn id="48" idx="0"/>
          </p:cNvCxnSpPr>
          <p:nvPr/>
        </p:nvCxnSpPr>
        <p:spPr>
          <a:xfrm>
            <a:off x="6001304" y="3429000"/>
            <a:ext cx="318458" cy="525966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147E262B-6211-A58E-3128-F1B845E99EEB}"/>
              </a:ext>
            </a:extLst>
          </p:cNvPr>
          <p:cNvSpPr txBox="1"/>
          <p:nvPr/>
        </p:nvSpPr>
        <p:spPr>
          <a:xfrm>
            <a:off x="6100302" y="3429000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2/3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AB71296-12DC-FE1A-FABA-F976980BB659}"/>
              </a:ext>
            </a:extLst>
          </p:cNvPr>
          <p:cNvSpPr txBox="1"/>
          <p:nvPr/>
        </p:nvSpPr>
        <p:spPr>
          <a:xfrm>
            <a:off x="3278426" y="2452547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0/1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1E003D5-2A8E-9319-0E02-19581B531629}"/>
              </a:ext>
            </a:extLst>
          </p:cNvPr>
          <p:cNvSpPr txBox="1"/>
          <p:nvPr/>
        </p:nvSpPr>
        <p:spPr>
          <a:xfrm>
            <a:off x="4283331" y="2512165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0244BBF-4F93-324D-6471-79B278D00641}"/>
              </a:ext>
            </a:extLst>
          </p:cNvPr>
          <p:cNvSpPr txBox="1"/>
          <p:nvPr/>
        </p:nvSpPr>
        <p:spPr>
          <a:xfrm>
            <a:off x="4106803" y="2877403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0/1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F610768-7C27-2FBA-F167-2A863ACCC2AC}"/>
              </a:ext>
            </a:extLst>
          </p:cNvPr>
          <p:cNvSpPr txBox="1"/>
          <p:nvPr/>
        </p:nvSpPr>
        <p:spPr>
          <a:xfrm>
            <a:off x="5158161" y="292409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0/1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C1BBF00-B0C3-DDE8-25D3-33597E09E0B1}"/>
              </a:ext>
            </a:extLst>
          </p:cNvPr>
          <p:cNvSpPr txBox="1"/>
          <p:nvPr/>
        </p:nvSpPr>
        <p:spPr>
          <a:xfrm>
            <a:off x="5267426" y="2477177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ECC2E19-C955-0D8C-F891-FD5FCFCD4D60}"/>
              </a:ext>
            </a:extLst>
          </p:cNvPr>
          <p:cNvSpPr txBox="1"/>
          <p:nvPr/>
        </p:nvSpPr>
        <p:spPr>
          <a:xfrm>
            <a:off x="2833718" y="331937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799C283-192E-3DB1-58E3-611E5AE74726}"/>
              </a:ext>
            </a:extLst>
          </p:cNvPr>
          <p:cNvSpPr txBox="1"/>
          <p:nvPr/>
        </p:nvSpPr>
        <p:spPr>
          <a:xfrm>
            <a:off x="3120075" y="3893983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3936456-6280-BD2F-B417-2FCFBA8EC1F7}"/>
              </a:ext>
            </a:extLst>
          </p:cNvPr>
          <p:cNvSpPr txBox="1"/>
          <p:nvPr/>
        </p:nvSpPr>
        <p:spPr>
          <a:xfrm>
            <a:off x="4166667" y="3882706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50E3EA5-F1DA-F2C3-34F7-3ECD2F3C88C5}"/>
              </a:ext>
            </a:extLst>
          </p:cNvPr>
          <p:cNvSpPr txBox="1"/>
          <p:nvPr/>
        </p:nvSpPr>
        <p:spPr>
          <a:xfrm>
            <a:off x="5263169" y="3582741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1127557-28CD-80A3-C0D9-61C655A92FB8}"/>
              </a:ext>
            </a:extLst>
          </p:cNvPr>
          <p:cNvGrpSpPr/>
          <p:nvPr/>
        </p:nvGrpSpPr>
        <p:grpSpPr>
          <a:xfrm>
            <a:off x="2062501" y="2635635"/>
            <a:ext cx="4257261" cy="1319331"/>
            <a:chOff x="2062501" y="2635635"/>
            <a:chExt cx="4257261" cy="1319331"/>
          </a:xfrm>
        </p:grpSpPr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5167BE67-C0F0-6F50-9AC8-9E89C939EE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62501" y="2635635"/>
              <a:ext cx="757273" cy="439455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83DF8801-B988-1A4B-58CC-01A2DB3F2B3D}"/>
                </a:ext>
              </a:extLst>
            </p:cNvPr>
            <p:cNvCxnSpPr>
              <a:cxnSpLocks/>
            </p:cNvCxnSpPr>
            <p:nvPr/>
          </p:nvCxnSpPr>
          <p:spPr>
            <a:xfrm>
              <a:off x="3140949" y="2635635"/>
              <a:ext cx="687890" cy="439455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4EDEC277-D94C-6FA3-0BBD-EC0F8DD8E249}"/>
                </a:ext>
              </a:extLst>
            </p:cNvPr>
            <p:cNvCxnSpPr>
              <a:cxnSpLocks/>
            </p:cNvCxnSpPr>
            <p:nvPr/>
          </p:nvCxnSpPr>
          <p:spPr>
            <a:xfrm>
              <a:off x="4216531" y="3222773"/>
              <a:ext cx="554856" cy="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9A693CC3-6E58-414A-A415-9A8DA3808B91}"/>
                </a:ext>
              </a:extLst>
            </p:cNvPr>
            <p:cNvCxnSpPr>
              <a:cxnSpLocks/>
            </p:cNvCxnSpPr>
            <p:nvPr/>
          </p:nvCxnSpPr>
          <p:spPr>
            <a:xfrm>
              <a:off x="5225596" y="3222773"/>
              <a:ext cx="554427" cy="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0511CFB7-6314-7EBF-711F-4D44A1EE05D0}"/>
                </a:ext>
              </a:extLst>
            </p:cNvPr>
            <p:cNvCxnSpPr>
              <a:cxnSpLocks/>
              <a:stCxn id="14" idx="4"/>
              <a:endCxn id="48" idx="0"/>
            </p:cNvCxnSpPr>
            <p:nvPr/>
          </p:nvCxnSpPr>
          <p:spPr>
            <a:xfrm>
              <a:off x="6001304" y="3429000"/>
              <a:ext cx="318458" cy="525966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Speech Bubble: Rectangle 46">
                <a:extLst>
                  <a:ext uri="{FF2B5EF4-FFF2-40B4-BE49-F238E27FC236}">
                    <a16:creationId xmlns:a16="http://schemas.microsoft.com/office/drawing/2014/main" id="{5916A292-132C-0E2F-579A-68C9A338BAE5}"/>
                  </a:ext>
                </a:extLst>
              </p:cNvPr>
              <p:cNvSpPr/>
              <p:nvPr/>
            </p:nvSpPr>
            <p:spPr>
              <a:xfrm>
                <a:off x="7243208" y="3073689"/>
                <a:ext cx="4275502" cy="582491"/>
              </a:xfrm>
              <a:prstGeom prst="wedgeRectCallout">
                <a:avLst>
                  <a:gd name="adj1" fmla="val -67415"/>
                  <a:gd name="adj2" fmla="val 43503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Removing path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with flow 1 changes flow value from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7" name="Speech Bubble: Rectangle 46">
                <a:extLst>
                  <a:ext uri="{FF2B5EF4-FFF2-40B4-BE49-F238E27FC236}">
                    <a16:creationId xmlns:a16="http://schemas.microsoft.com/office/drawing/2014/main" id="{5916A292-132C-0E2F-579A-68C9A338BA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3208" y="3073689"/>
                <a:ext cx="4275502" cy="582491"/>
              </a:xfrm>
              <a:prstGeom prst="wedgeRectCallout">
                <a:avLst>
                  <a:gd name="adj1" fmla="val -67415"/>
                  <a:gd name="adj2" fmla="val 43503"/>
                </a:avLst>
              </a:prstGeom>
              <a:blipFill>
                <a:blip r:embed="rId5"/>
                <a:stretch>
                  <a:fillRect t="-9091" b="-1818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Speech Bubble: Rectangle 59">
            <a:extLst>
              <a:ext uri="{FF2B5EF4-FFF2-40B4-BE49-F238E27FC236}">
                <a16:creationId xmlns:a16="http://schemas.microsoft.com/office/drawing/2014/main" id="{46F78303-894E-DBE6-A1B0-BE85C2E105B6}"/>
              </a:ext>
            </a:extLst>
          </p:cNvPr>
          <p:cNvSpPr/>
          <p:nvPr/>
        </p:nvSpPr>
        <p:spPr>
          <a:xfrm>
            <a:off x="8509708" y="3656180"/>
            <a:ext cx="2886984" cy="717067"/>
          </a:xfrm>
          <a:prstGeom prst="wedgeRectCallout">
            <a:avLst>
              <a:gd name="adj1" fmla="val -47184"/>
              <a:gd name="adj2" fmla="val 1345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Every vertex still satisfies conservation of flow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Speech Bubble: Rectangle 60">
                <a:extLst>
                  <a:ext uri="{FF2B5EF4-FFF2-40B4-BE49-F238E27FC236}">
                    <a16:creationId xmlns:a16="http://schemas.microsoft.com/office/drawing/2014/main" id="{4042077A-2E70-A128-E1C9-61DECC647C68}"/>
                  </a:ext>
                </a:extLst>
              </p:cNvPr>
              <p:cNvSpPr/>
              <p:nvPr/>
            </p:nvSpPr>
            <p:spPr>
              <a:xfrm>
                <a:off x="9007843" y="4349957"/>
                <a:ext cx="2634190" cy="636902"/>
              </a:xfrm>
              <a:prstGeom prst="wedgeRectCallout">
                <a:avLst>
                  <a:gd name="adj1" fmla="val -47184"/>
                  <a:gd name="adj2" fmla="val 13453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So this is an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flow </a:t>
                </a:r>
                <a:r>
                  <a:rPr lang="en-CA" dirty="0">
                    <a:solidFill>
                      <a:srgbClr val="000000"/>
                    </a:solidFill>
                  </a:rPr>
                  <a:t>with value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1" name="Speech Bubble: Rectangle 60">
                <a:extLst>
                  <a:ext uri="{FF2B5EF4-FFF2-40B4-BE49-F238E27FC236}">
                    <a16:creationId xmlns:a16="http://schemas.microsoft.com/office/drawing/2014/main" id="{4042077A-2E70-A128-E1C9-61DECC647C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7843" y="4349957"/>
                <a:ext cx="2634190" cy="636902"/>
              </a:xfrm>
              <a:prstGeom prst="wedgeRectCallout">
                <a:avLst>
                  <a:gd name="adj1" fmla="val -47184"/>
                  <a:gd name="adj2" fmla="val 13453"/>
                </a:avLst>
              </a:prstGeom>
              <a:blipFill>
                <a:blip r:embed="rId6"/>
                <a:stretch>
                  <a:fillRect t="-4673" b="-13084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Speech Bubble: Rectangle 68">
            <a:extLst>
              <a:ext uri="{FF2B5EF4-FFF2-40B4-BE49-F238E27FC236}">
                <a16:creationId xmlns:a16="http://schemas.microsoft.com/office/drawing/2014/main" id="{57E3B956-9DB9-7D8B-32E7-25464C2A7443}"/>
              </a:ext>
            </a:extLst>
          </p:cNvPr>
          <p:cNvSpPr/>
          <p:nvPr/>
        </p:nvSpPr>
        <p:spPr>
          <a:xfrm>
            <a:off x="9124328" y="4986859"/>
            <a:ext cx="2634190" cy="636902"/>
          </a:xfrm>
          <a:prstGeom prst="wedgeRectCallout">
            <a:avLst>
              <a:gd name="adj1" fmla="val -47184"/>
              <a:gd name="adj2" fmla="val 1345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So the inductive hypothesis applies…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6F0A3D48-D85B-40CC-94CD-E31DAB15F988}"/>
                  </a:ext>
                </a:extLst>
              </p:cNvPr>
              <p:cNvSpPr txBox="1"/>
              <p:nvPr/>
            </p:nvSpPr>
            <p:spPr>
              <a:xfrm>
                <a:off x="841485" y="2501285"/>
                <a:ext cx="189933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CA" sz="32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6F0A3D48-D85B-40CC-94CD-E31DAB15F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485" y="2501285"/>
                <a:ext cx="1899335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728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60" grpId="0" animBg="1"/>
      <p:bldP spid="61" grpId="0" animBg="1"/>
      <p:bldP spid="6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ABB08-FA4B-E1FE-3E84-DE0939F93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87" y="25723"/>
            <a:ext cx="10089831" cy="1028386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Inductive step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D5A45-437C-C08B-9EEB-ED18A94BF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6B4D3DED-01EA-1FF3-396A-56C101DF7E73}"/>
                  </a:ext>
                </a:extLst>
              </p:cNvPr>
              <p:cNvSpPr/>
              <p:nvPr/>
            </p:nvSpPr>
            <p:spPr>
              <a:xfrm>
                <a:off x="1668985" y="3011290"/>
                <a:ext cx="454209" cy="41771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6B4D3DED-01EA-1FF3-396A-56C101DF7E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985" y="3011290"/>
                <a:ext cx="454209" cy="41771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E1334031-621F-1D7F-AF13-5AB5E0B49117}"/>
              </a:ext>
            </a:extLst>
          </p:cNvPr>
          <p:cNvSpPr/>
          <p:nvPr/>
        </p:nvSpPr>
        <p:spPr>
          <a:xfrm>
            <a:off x="2747433" y="3746111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173CE76-25F3-6B33-7DE1-EB1341158DB6}"/>
              </a:ext>
            </a:extLst>
          </p:cNvPr>
          <p:cNvSpPr/>
          <p:nvPr/>
        </p:nvSpPr>
        <p:spPr>
          <a:xfrm>
            <a:off x="2747433" y="3011290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B57152C-5644-7CAF-131C-5DCF11B27BD0}"/>
              </a:ext>
            </a:extLst>
          </p:cNvPr>
          <p:cNvSpPr/>
          <p:nvPr/>
        </p:nvSpPr>
        <p:spPr>
          <a:xfrm>
            <a:off x="2747433" y="2276469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40727A-8188-EF96-9AB2-460CB529BA37}"/>
              </a:ext>
            </a:extLst>
          </p:cNvPr>
          <p:cNvSpPr/>
          <p:nvPr/>
        </p:nvSpPr>
        <p:spPr>
          <a:xfrm>
            <a:off x="3756498" y="3746111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E9854AE-70FA-0F82-C693-9E2774306BBB}"/>
              </a:ext>
            </a:extLst>
          </p:cNvPr>
          <p:cNvSpPr/>
          <p:nvPr/>
        </p:nvSpPr>
        <p:spPr>
          <a:xfrm>
            <a:off x="3756498" y="3011290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5BA7DE1-2278-AE5D-C3C6-0B0F67363924}"/>
              </a:ext>
            </a:extLst>
          </p:cNvPr>
          <p:cNvSpPr/>
          <p:nvPr/>
        </p:nvSpPr>
        <p:spPr>
          <a:xfrm>
            <a:off x="4765563" y="3746111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A7E9ADB-1F9D-C957-0E7B-587586C39247}"/>
              </a:ext>
            </a:extLst>
          </p:cNvPr>
          <p:cNvSpPr/>
          <p:nvPr/>
        </p:nvSpPr>
        <p:spPr>
          <a:xfrm>
            <a:off x="4765563" y="3011290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B750AEC-BD80-28CD-A4C9-5B556A099380}"/>
              </a:ext>
            </a:extLst>
          </p:cNvPr>
          <p:cNvSpPr/>
          <p:nvPr/>
        </p:nvSpPr>
        <p:spPr>
          <a:xfrm>
            <a:off x="4765563" y="2276469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0CD99BE-F467-A050-25DC-4E23E0A5A26D}"/>
              </a:ext>
            </a:extLst>
          </p:cNvPr>
          <p:cNvSpPr/>
          <p:nvPr/>
        </p:nvSpPr>
        <p:spPr>
          <a:xfrm>
            <a:off x="5774199" y="3011290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D83F910-632E-0528-7D8E-F79673CC66EE}"/>
              </a:ext>
            </a:extLst>
          </p:cNvPr>
          <p:cNvCxnSpPr>
            <a:stCxn id="5" idx="6"/>
            <a:endCxn id="7" idx="2"/>
          </p:cNvCxnSpPr>
          <p:nvPr/>
        </p:nvCxnSpPr>
        <p:spPr>
          <a:xfrm>
            <a:off x="2123194" y="3220145"/>
            <a:ext cx="624239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385DB6D-5217-5C3B-378D-D796219BD478}"/>
              </a:ext>
            </a:extLst>
          </p:cNvPr>
          <p:cNvCxnSpPr>
            <a:cxnSpLocks/>
            <a:stCxn id="5" idx="7"/>
            <a:endCxn id="8" idx="3"/>
          </p:cNvCxnSpPr>
          <p:nvPr/>
        </p:nvCxnSpPr>
        <p:spPr>
          <a:xfrm flipV="1">
            <a:off x="2056677" y="2633007"/>
            <a:ext cx="757273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FC3676D-33B1-5FCE-5F61-C965B19364CF}"/>
              </a:ext>
            </a:extLst>
          </p:cNvPr>
          <p:cNvCxnSpPr>
            <a:cxnSpLocks/>
            <a:stCxn id="5" idx="5"/>
            <a:endCxn id="6" idx="1"/>
          </p:cNvCxnSpPr>
          <p:nvPr/>
        </p:nvCxnSpPr>
        <p:spPr>
          <a:xfrm>
            <a:off x="2056677" y="3367828"/>
            <a:ext cx="757273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EA7AE77-AADF-2D28-51B4-01E0DA0B89A8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3201642" y="3220145"/>
            <a:ext cx="554856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951A2F5-55B5-61EF-5898-AD573FF440BF}"/>
              </a:ext>
            </a:extLst>
          </p:cNvPr>
          <p:cNvCxnSpPr>
            <a:cxnSpLocks/>
            <a:stCxn id="8" idx="5"/>
            <a:endCxn id="10" idx="1"/>
          </p:cNvCxnSpPr>
          <p:nvPr/>
        </p:nvCxnSpPr>
        <p:spPr>
          <a:xfrm>
            <a:off x="3135125" y="2633007"/>
            <a:ext cx="687890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5505BEB-8D3E-6B16-424F-CDF289BEA6BF}"/>
              </a:ext>
            </a:extLst>
          </p:cNvPr>
          <p:cNvCxnSpPr>
            <a:cxnSpLocks/>
            <a:stCxn id="6" idx="6"/>
            <a:endCxn id="9" idx="2"/>
          </p:cNvCxnSpPr>
          <p:nvPr/>
        </p:nvCxnSpPr>
        <p:spPr>
          <a:xfrm>
            <a:off x="3201642" y="3954966"/>
            <a:ext cx="554856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59C1C8A-3396-C5BA-6477-9757B6412100}"/>
              </a:ext>
            </a:extLst>
          </p:cNvPr>
          <p:cNvCxnSpPr>
            <a:cxnSpLocks/>
            <a:stCxn id="6" idx="7"/>
            <a:endCxn id="10" idx="3"/>
          </p:cNvCxnSpPr>
          <p:nvPr/>
        </p:nvCxnSpPr>
        <p:spPr>
          <a:xfrm flipV="1">
            <a:off x="3135125" y="3367828"/>
            <a:ext cx="687890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CC4900F-A7A0-9400-FDD6-DBE76AA89602}"/>
              </a:ext>
            </a:extLst>
          </p:cNvPr>
          <p:cNvCxnSpPr>
            <a:cxnSpLocks/>
            <a:stCxn id="7" idx="5"/>
            <a:endCxn id="9" idx="1"/>
          </p:cNvCxnSpPr>
          <p:nvPr/>
        </p:nvCxnSpPr>
        <p:spPr>
          <a:xfrm>
            <a:off x="3135125" y="3367828"/>
            <a:ext cx="687890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118A975-CAF4-38FB-2394-67866D973098}"/>
              </a:ext>
            </a:extLst>
          </p:cNvPr>
          <p:cNvCxnSpPr>
            <a:cxnSpLocks/>
            <a:stCxn id="10" idx="6"/>
            <a:endCxn id="12" idx="2"/>
          </p:cNvCxnSpPr>
          <p:nvPr/>
        </p:nvCxnSpPr>
        <p:spPr>
          <a:xfrm>
            <a:off x="4210707" y="3220145"/>
            <a:ext cx="554856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5A998B8-C92B-0D05-8F2F-D51BBBAF438D}"/>
              </a:ext>
            </a:extLst>
          </p:cNvPr>
          <p:cNvCxnSpPr>
            <a:cxnSpLocks/>
            <a:stCxn id="9" idx="7"/>
            <a:endCxn id="13" idx="3"/>
          </p:cNvCxnSpPr>
          <p:nvPr/>
        </p:nvCxnSpPr>
        <p:spPr>
          <a:xfrm flipV="1">
            <a:off x="4144190" y="2633007"/>
            <a:ext cx="687890" cy="1174276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4DBD383-0A8B-1116-2BDE-A3620E7D36EE}"/>
              </a:ext>
            </a:extLst>
          </p:cNvPr>
          <p:cNvCxnSpPr>
            <a:cxnSpLocks/>
            <a:stCxn id="9" idx="6"/>
            <a:endCxn id="11" idx="2"/>
          </p:cNvCxnSpPr>
          <p:nvPr/>
        </p:nvCxnSpPr>
        <p:spPr>
          <a:xfrm>
            <a:off x="4210707" y="3954966"/>
            <a:ext cx="554856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81BB534-1F89-ABF8-C8CC-A85F5C358DD7}"/>
              </a:ext>
            </a:extLst>
          </p:cNvPr>
          <p:cNvCxnSpPr>
            <a:cxnSpLocks/>
            <a:stCxn id="13" idx="5"/>
            <a:endCxn id="14" idx="1"/>
          </p:cNvCxnSpPr>
          <p:nvPr/>
        </p:nvCxnSpPr>
        <p:spPr>
          <a:xfrm>
            <a:off x="5153255" y="2633007"/>
            <a:ext cx="687461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801C21F-F725-44EF-80DC-3781F79BA471}"/>
              </a:ext>
            </a:extLst>
          </p:cNvPr>
          <p:cNvCxnSpPr>
            <a:cxnSpLocks/>
            <a:stCxn id="12" idx="6"/>
            <a:endCxn id="14" idx="2"/>
          </p:cNvCxnSpPr>
          <p:nvPr/>
        </p:nvCxnSpPr>
        <p:spPr>
          <a:xfrm>
            <a:off x="5219772" y="3220145"/>
            <a:ext cx="554427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78A4D84-6DA8-545E-AC1E-47A5E0198E27}"/>
              </a:ext>
            </a:extLst>
          </p:cNvPr>
          <p:cNvCxnSpPr>
            <a:cxnSpLocks/>
            <a:stCxn id="11" idx="7"/>
            <a:endCxn id="14" idx="3"/>
          </p:cNvCxnSpPr>
          <p:nvPr/>
        </p:nvCxnSpPr>
        <p:spPr>
          <a:xfrm flipV="1">
            <a:off x="5153255" y="3367828"/>
            <a:ext cx="687461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87A38BE-0229-8C34-935F-B5C45E54F2C2}"/>
              </a:ext>
            </a:extLst>
          </p:cNvPr>
          <p:cNvGrpSpPr/>
          <p:nvPr/>
        </p:nvGrpSpPr>
        <p:grpSpPr>
          <a:xfrm>
            <a:off x="2056677" y="2632143"/>
            <a:ext cx="3717522" cy="587138"/>
            <a:chOff x="7415914" y="3798853"/>
            <a:chExt cx="3717522" cy="587138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F284211-D864-CCC6-067E-3DE22A0796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15914" y="3798853"/>
              <a:ext cx="757273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C3C7B20-E796-1727-E83B-DE799D30C2D7}"/>
                </a:ext>
              </a:extLst>
            </p:cNvPr>
            <p:cNvCxnSpPr>
              <a:cxnSpLocks/>
            </p:cNvCxnSpPr>
            <p:nvPr/>
          </p:nvCxnSpPr>
          <p:spPr>
            <a:xfrm>
              <a:off x="8494362" y="3798853"/>
              <a:ext cx="687890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2576A6EA-474C-7394-E5FE-4B2EF79BE74B}"/>
                </a:ext>
              </a:extLst>
            </p:cNvPr>
            <p:cNvCxnSpPr>
              <a:cxnSpLocks/>
            </p:cNvCxnSpPr>
            <p:nvPr/>
          </p:nvCxnSpPr>
          <p:spPr>
            <a:xfrm>
              <a:off x="9569944" y="4385991"/>
              <a:ext cx="554856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06D818C-F8E9-C290-8145-5EB360FEE967}"/>
                </a:ext>
              </a:extLst>
            </p:cNvPr>
            <p:cNvCxnSpPr>
              <a:cxnSpLocks/>
            </p:cNvCxnSpPr>
            <p:nvPr/>
          </p:nvCxnSpPr>
          <p:spPr>
            <a:xfrm>
              <a:off x="10579009" y="4385991"/>
              <a:ext cx="554427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4E59238-EC8F-C3BF-10EE-49A948408A17}"/>
              </a:ext>
            </a:extLst>
          </p:cNvPr>
          <p:cNvGrpSpPr/>
          <p:nvPr/>
        </p:nvGrpSpPr>
        <p:grpSpPr>
          <a:xfrm>
            <a:off x="2123348" y="3219891"/>
            <a:ext cx="3717522" cy="734821"/>
            <a:chOff x="7482431" y="4385991"/>
            <a:chExt cx="3717522" cy="734821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F2845FC-7BC8-D3B7-0F8B-454ACE2841FD}"/>
                </a:ext>
              </a:extLst>
            </p:cNvPr>
            <p:cNvCxnSpPr/>
            <p:nvPr/>
          </p:nvCxnSpPr>
          <p:spPr>
            <a:xfrm>
              <a:off x="7482431" y="4385991"/>
              <a:ext cx="62423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C139CECF-9DF1-63B8-307B-021D39AD724B}"/>
                </a:ext>
              </a:extLst>
            </p:cNvPr>
            <p:cNvCxnSpPr>
              <a:cxnSpLocks/>
            </p:cNvCxnSpPr>
            <p:nvPr/>
          </p:nvCxnSpPr>
          <p:spPr>
            <a:xfrm>
              <a:off x="8494362" y="4533674"/>
              <a:ext cx="687890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DD05B8AA-AD48-60D2-36CD-5718C7CC42D5}"/>
                </a:ext>
              </a:extLst>
            </p:cNvPr>
            <p:cNvCxnSpPr>
              <a:cxnSpLocks/>
            </p:cNvCxnSpPr>
            <p:nvPr/>
          </p:nvCxnSpPr>
          <p:spPr>
            <a:xfrm>
              <a:off x="9569944" y="5120812"/>
              <a:ext cx="554856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0A0958F-5B6A-F22F-7B5B-6E13D85D78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12492" y="4533674"/>
              <a:ext cx="687461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CCEA349-9CA2-29E7-7F10-A5AC01CF1044}"/>
              </a:ext>
            </a:extLst>
          </p:cNvPr>
          <p:cNvGrpSpPr/>
          <p:nvPr/>
        </p:nvGrpSpPr>
        <p:grpSpPr>
          <a:xfrm>
            <a:off x="2059130" y="2630114"/>
            <a:ext cx="3784039" cy="1321959"/>
            <a:chOff x="7415914" y="3798853"/>
            <a:chExt cx="3784039" cy="1321959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8A80D9C8-0E4A-1AA6-750F-D4770C2734F2}"/>
                </a:ext>
              </a:extLst>
            </p:cNvPr>
            <p:cNvCxnSpPr>
              <a:cxnSpLocks/>
            </p:cNvCxnSpPr>
            <p:nvPr/>
          </p:nvCxnSpPr>
          <p:spPr>
            <a:xfrm>
              <a:off x="7415914" y="4533674"/>
              <a:ext cx="757273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D3E0704B-120D-92BA-1883-BF3DCE783CF0}"/>
                </a:ext>
              </a:extLst>
            </p:cNvPr>
            <p:cNvCxnSpPr>
              <a:cxnSpLocks/>
            </p:cNvCxnSpPr>
            <p:nvPr/>
          </p:nvCxnSpPr>
          <p:spPr>
            <a:xfrm>
              <a:off x="8560879" y="5120812"/>
              <a:ext cx="554856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C1831C8E-4BB0-1E54-41AA-E93F1D9540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03427" y="3798853"/>
              <a:ext cx="687890" cy="1174276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F4B70EF8-A71A-3A76-8D39-02C0761F5733}"/>
                </a:ext>
              </a:extLst>
            </p:cNvPr>
            <p:cNvCxnSpPr>
              <a:cxnSpLocks/>
            </p:cNvCxnSpPr>
            <p:nvPr/>
          </p:nvCxnSpPr>
          <p:spPr>
            <a:xfrm>
              <a:off x="10512492" y="3798853"/>
              <a:ext cx="687461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B468F661-8A1B-3D66-0E0A-CBD9C37E5A0A}"/>
              </a:ext>
            </a:extLst>
          </p:cNvPr>
          <p:cNvSpPr txBox="1"/>
          <p:nvPr/>
        </p:nvSpPr>
        <p:spPr>
          <a:xfrm>
            <a:off x="2011451" y="2480509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0/1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591347D-5632-2A19-51DB-5D0E47681249}"/>
              </a:ext>
            </a:extLst>
          </p:cNvPr>
          <p:cNvSpPr txBox="1"/>
          <p:nvPr/>
        </p:nvSpPr>
        <p:spPr>
          <a:xfrm>
            <a:off x="2169000" y="2894167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7179DE9-F974-70B2-8C22-325F9C53465D}"/>
              </a:ext>
            </a:extLst>
          </p:cNvPr>
          <p:cNvSpPr txBox="1"/>
          <p:nvPr/>
        </p:nvSpPr>
        <p:spPr>
          <a:xfrm>
            <a:off x="1982470" y="3524659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4F1B3A7D-0209-0737-B79F-958103D9BDED}"/>
                  </a:ext>
                </a:extLst>
              </p:cNvPr>
              <p:cNvSpPr/>
              <p:nvPr/>
            </p:nvSpPr>
            <p:spPr>
              <a:xfrm>
                <a:off x="6092657" y="3954966"/>
                <a:ext cx="454209" cy="41771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4F1B3A7D-0209-0737-B79F-958103D9BD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657" y="3954966"/>
                <a:ext cx="454209" cy="41771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6F8BF3D-2E7D-775D-A216-F72E28246691}"/>
              </a:ext>
            </a:extLst>
          </p:cNvPr>
          <p:cNvCxnSpPr>
            <a:cxnSpLocks/>
            <a:stCxn id="14" idx="4"/>
            <a:endCxn id="48" idx="0"/>
          </p:cNvCxnSpPr>
          <p:nvPr/>
        </p:nvCxnSpPr>
        <p:spPr>
          <a:xfrm>
            <a:off x="6001304" y="3429000"/>
            <a:ext cx="318458" cy="525966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147E262B-6211-A58E-3128-F1B845E99EEB}"/>
              </a:ext>
            </a:extLst>
          </p:cNvPr>
          <p:cNvSpPr txBox="1"/>
          <p:nvPr/>
        </p:nvSpPr>
        <p:spPr>
          <a:xfrm>
            <a:off x="6100302" y="3429000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2/3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AB71296-12DC-FE1A-FABA-F976980BB659}"/>
              </a:ext>
            </a:extLst>
          </p:cNvPr>
          <p:cNvSpPr txBox="1"/>
          <p:nvPr/>
        </p:nvSpPr>
        <p:spPr>
          <a:xfrm>
            <a:off x="3278426" y="2452547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0/1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1E003D5-2A8E-9319-0E02-19581B531629}"/>
              </a:ext>
            </a:extLst>
          </p:cNvPr>
          <p:cNvSpPr txBox="1"/>
          <p:nvPr/>
        </p:nvSpPr>
        <p:spPr>
          <a:xfrm>
            <a:off x="4283331" y="2512165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0244BBF-4F93-324D-6471-79B278D00641}"/>
              </a:ext>
            </a:extLst>
          </p:cNvPr>
          <p:cNvSpPr txBox="1"/>
          <p:nvPr/>
        </p:nvSpPr>
        <p:spPr>
          <a:xfrm>
            <a:off x="4106803" y="2877403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0/1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F610768-7C27-2FBA-F167-2A863ACCC2AC}"/>
              </a:ext>
            </a:extLst>
          </p:cNvPr>
          <p:cNvSpPr txBox="1"/>
          <p:nvPr/>
        </p:nvSpPr>
        <p:spPr>
          <a:xfrm>
            <a:off x="5158161" y="292409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0/1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C1BBF00-B0C3-DDE8-25D3-33597E09E0B1}"/>
              </a:ext>
            </a:extLst>
          </p:cNvPr>
          <p:cNvSpPr txBox="1"/>
          <p:nvPr/>
        </p:nvSpPr>
        <p:spPr>
          <a:xfrm>
            <a:off x="5267426" y="2477177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ECC2E19-C955-0D8C-F891-FD5FCFCD4D60}"/>
              </a:ext>
            </a:extLst>
          </p:cNvPr>
          <p:cNvSpPr txBox="1"/>
          <p:nvPr/>
        </p:nvSpPr>
        <p:spPr>
          <a:xfrm>
            <a:off x="2833718" y="331937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799C283-192E-3DB1-58E3-611E5AE74726}"/>
              </a:ext>
            </a:extLst>
          </p:cNvPr>
          <p:cNvSpPr txBox="1"/>
          <p:nvPr/>
        </p:nvSpPr>
        <p:spPr>
          <a:xfrm>
            <a:off x="3120075" y="3893983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3936456-6280-BD2F-B417-2FCFBA8EC1F7}"/>
              </a:ext>
            </a:extLst>
          </p:cNvPr>
          <p:cNvSpPr txBox="1"/>
          <p:nvPr/>
        </p:nvSpPr>
        <p:spPr>
          <a:xfrm>
            <a:off x="4166667" y="3882706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50E3EA5-F1DA-F2C3-34F7-3ECD2F3C88C5}"/>
              </a:ext>
            </a:extLst>
          </p:cNvPr>
          <p:cNvSpPr txBox="1"/>
          <p:nvPr/>
        </p:nvSpPr>
        <p:spPr>
          <a:xfrm>
            <a:off x="5263169" y="3582741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1127557-28CD-80A3-C0D9-61C655A92FB8}"/>
              </a:ext>
            </a:extLst>
          </p:cNvPr>
          <p:cNvGrpSpPr/>
          <p:nvPr/>
        </p:nvGrpSpPr>
        <p:grpSpPr>
          <a:xfrm>
            <a:off x="2062501" y="2635635"/>
            <a:ext cx="4257261" cy="1319331"/>
            <a:chOff x="2062501" y="2635635"/>
            <a:chExt cx="4257261" cy="1319331"/>
          </a:xfrm>
        </p:grpSpPr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5167BE67-C0F0-6F50-9AC8-9E89C939EE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62501" y="2635635"/>
              <a:ext cx="757273" cy="439455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83DF8801-B988-1A4B-58CC-01A2DB3F2B3D}"/>
                </a:ext>
              </a:extLst>
            </p:cNvPr>
            <p:cNvCxnSpPr>
              <a:cxnSpLocks/>
            </p:cNvCxnSpPr>
            <p:nvPr/>
          </p:nvCxnSpPr>
          <p:spPr>
            <a:xfrm>
              <a:off x="3140949" y="2635635"/>
              <a:ext cx="687890" cy="439455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4EDEC277-D94C-6FA3-0BBD-EC0F8DD8E249}"/>
                </a:ext>
              </a:extLst>
            </p:cNvPr>
            <p:cNvCxnSpPr>
              <a:cxnSpLocks/>
            </p:cNvCxnSpPr>
            <p:nvPr/>
          </p:nvCxnSpPr>
          <p:spPr>
            <a:xfrm>
              <a:off x="4216531" y="3222773"/>
              <a:ext cx="554856" cy="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9A693CC3-6E58-414A-A415-9A8DA3808B91}"/>
                </a:ext>
              </a:extLst>
            </p:cNvPr>
            <p:cNvCxnSpPr>
              <a:cxnSpLocks/>
            </p:cNvCxnSpPr>
            <p:nvPr/>
          </p:nvCxnSpPr>
          <p:spPr>
            <a:xfrm>
              <a:off x="5225596" y="3222773"/>
              <a:ext cx="554427" cy="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0511CFB7-6314-7EBF-711F-4D44A1EE05D0}"/>
                </a:ext>
              </a:extLst>
            </p:cNvPr>
            <p:cNvCxnSpPr>
              <a:cxnSpLocks/>
              <a:stCxn id="14" idx="4"/>
              <a:endCxn id="48" idx="0"/>
            </p:cNvCxnSpPr>
            <p:nvPr/>
          </p:nvCxnSpPr>
          <p:spPr>
            <a:xfrm>
              <a:off x="6001304" y="3429000"/>
              <a:ext cx="318458" cy="525966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Speech Bubble: Rectangle 59">
            <a:extLst>
              <a:ext uri="{FF2B5EF4-FFF2-40B4-BE49-F238E27FC236}">
                <a16:creationId xmlns:a16="http://schemas.microsoft.com/office/drawing/2014/main" id="{46F78303-894E-DBE6-A1B0-BE85C2E105B6}"/>
              </a:ext>
            </a:extLst>
          </p:cNvPr>
          <p:cNvSpPr/>
          <p:nvPr/>
        </p:nvSpPr>
        <p:spPr>
          <a:xfrm>
            <a:off x="8509708" y="3656180"/>
            <a:ext cx="2886984" cy="717067"/>
          </a:xfrm>
          <a:prstGeom prst="wedgeRectCallout">
            <a:avLst>
              <a:gd name="adj1" fmla="val -47184"/>
              <a:gd name="adj2" fmla="val 1345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Every vertex still satisfies conservation of flow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Speech Bubble: Rectangle 60">
                <a:extLst>
                  <a:ext uri="{FF2B5EF4-FFF2-40B4-BE49-F238E27FC236}">
                    <a16:creationId xmlns:a16="http://schemas.microsoft.com/office/drawing/2014/main" id="{4042077A-2E70-A128-E1C9-61DECC647C68}"/>
                  </a:ext>
                </a:extLst>
              </p:cNvPr>
              <p:cNvSpPr/>
              <p:nvPr/>
            </p:nvSpPr>
            <p:spPr>
              <a:xfrm>
                <a:off x="9007843" y="4349957"/>
                <a:ext cx="2634190" cy="636902"/>
              </a:xfrm>
              <a:prstGeom prst="wedgeRectCallout">
                <a:avLst>
                  <a:gd name="adj1" fmla="val -47184"/>
                  <a:gd name="adj2" fmla="val 13453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So this is an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flow </a:t>
                </a:r>
                <a:r>
                  <a:rPr lang="en-CA" dirty="0">
                    <a:solidFill>
                      <a:srgbClr val="000000"/>
                    </a:solidFill>
                  </a:rPr>
                  <a:t>with value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1" name="Speech Bubble: Rectangle 60">
                <a:extLst>
                  <a:ext uri="{FF2B5EF4-FFF2-40B4-BE49-F238E27FC236}">
                    <a16:creationId xmlns:a16="http://schemas.microsoft.com/office/drawing/2014/main" id="{4042077A-2E70-A128-E1C9-61DECC647C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7843" y="4349957"/>
                <a:ext cx="2634190" cy="636902"/>
              </a:xfrm>
              <a:prstGeom prst="wedgeRectCallout">
                <a:avLst>
                  <a:gd name="adj1" fmla="val -47184"/>
                  <a:gd name="adj2" fmla="val 13453"/>
                </a:avLst>
              </a:prstGeom>
              <a:blipFill>
                <a:blip r:embed="rId4"/>
                <a:stretch>
                  <a:fillRect t="-4673" b="-13084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Speech Bubble: Rectangle 68">
            <a:extLst>
              <a:ext uri="{FF2B5EF4-FFF2-40B4-BE49-F238E27FC236}">
                <a16:creationId xmlns:a16="http://schemas.microsoft.com/office/drawing/2014/main" id="{57E3B956-9DB9-7D8B-32E7-25464C2A7443}"/>
              </a:ext>
            </a:extLst>
          </p:cNvPr>
          <p:cNvSpPr/>
          <p:nvPr/>
        </p:nvSpPr>
        <p:spPr>
          <a:xfrm>
            <a:off x="9124328" y="4986859"/>
            <a:ext cx="2634190" cy="636902"/>
          </a:xfrm>
          <a:prstGeom prst="wedgeRectCallout">
            <a:avLst>
              <a:gd name="adj1" fmla="val -47184"/>
              <a:gd name="adj2" fmla="val 1345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So the inductive hypothesis applies…</a:t>
            </a:r>
          </a:p>
        </p:txBody>
      </p:sp>
      <p:pic>
        <p:nvPicPr>
          <p:cNvPr id="47" name="Picture 61">
            <a:extLst>
              <a:ext uri="{FF2B5EF4-FFF2-40B4-BE49-F238E27FC236}">
                <a16:creationId xmlns:a16="http://schemas.microsoft.com/office/drawing/2014/main" id="{7FD7C0DC-DFA2-2B47-464C-C31E0F79C807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092657" y="201777"/>
            <a:ext cx="5792437" cy="2540083"/>
          </a:xfrm>
          <a:prstGeom prst="rect">
            <a:avLst/>
          </a:prstGeom>
        </p:spPr>
      </p:pic>
      <p:sp>
        <p:nvSpPr>
          <p:cNvPr id="71" name="Speech Bubble: Rectangle 70">
            <a:extLst>
              <a:ext uri="{FF2B5EF4-FFF2-40B4-BE49-F238E27FC236}">
                <a16:creationId xmlns:a16="http://schemas.microsoft.com/office/drawing/2014/main" id="{7FAF12AA-14B3-3160-0A0E-0BBBAFC5FAFA}"/>
              </a:ext>
            </a:extLst>
          </p:cNvPr>
          <p:cNvSpPr/>
          <p:nvPr/>
        </p:nvSpPr>
        <p:spPr>
          <a:xfrm>
            <a:off x="4475116" y="201777"/>
            <a:ext cx="1576105" cy="555369"/>
          </a:xfrm>
          <a:prstGeom prst="wedgeRectCallout">
            <a:avLst>
              <a:gd name="adj1" fmla="val -47212"/>
              <a:gd name="adj2" fmla="val 23190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>
                <a:solidFill>
                  <a:srgbClr val="000000"/>
                </a:solidFill>
              </a:rPr>
              <a:t>Lemma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3" name="Speech Bubble: Rectangle 72">
                <a:extLst>
                  <a:ext uri="{FF2B5EF4-FFF2-40B4-BE49-F238E27FC236}">
                    <a16:creationId xmlns:a16="http://schemas.microsoft.com/office/drawing/2014/main" id="{7DC4E85F-FEDD-DAF1-9E44-C799D0E0000C}"/>
                  </a:ext>
                </a:extLst>
              </p:cNvPr>
              <p:cNvSpPr/>
              <p:nvPr/>
            </p:nvSpPr>
            <p:spPr>
              <a:xfrm>
                <a:off x="1485649" y="4656616"/>
                <a:ext cx="5362035" cy="722069"/>
              </a:xfrm>
              <a:prstGeom prst="wedgeRectCallout">
                <a:avLst>
                  <a:gd name="adj1" fmla="val -47184"/>
                  <a:gd name="adj2" fmla="val 13453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So, there are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paths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such that each edge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appears in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</a:rPr>
                  <a:t>of these paths</a:t>
                </a:r>
              </a:p>
            </p:txBody>
          </p:sp>
        </mc:Choice>
        <mc:Fallback>
          <p:sp>
            <p:nvSpPr>
              <p:cNvPr id="73" name="Speech Bubble: Rectangle 72">
                <a:extLst>
                  <a:ext uri="{FF2B5EF4-FFF2-40B4-BE49-F238E27FC236}">
                    <a16:creationId xmlns:a16="http://schemas.microsoft.com/office/drawing/2014/main" id="{7DC4E85F-FEDD-DAF1-9E44-C799D0E000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649" y="4656616"/>
                <a:ext cx="5362035" cy="722069"/>
              </a:xfrm>
              <a:prstGeom prst="wedgeRectCallout">
                <a:avLst>
                  <a:gd name="adj1" fmla="val -47184"/>
                  <a:gd name="adj2" fmla="val 13453"/>
                </a:avLst>
              </a:prstGeom>
              <a:blipFill>
                <a:blip r:embed="rId6"/>
                <a:stretch>
                  <a:fillRect l="-340" r="-1020" b="-661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" name="Speech Bubble: Rectangle 73">
                <a:extLst>
                  <a:ext uri="{FF2B5EF4-FFF2-40B4-BE49-F238E27FC236}">
                    <a16:creationId xmlns:a16="http://schemas.microsoft.com/office/drawing/2014/main" id="{9DF550F9-C6D9-7D1E-FA02-FCE72D2E18CA}"/>
                  </a:ext>
                </a:extLst>
              </p:cNvPr>
              <p:cNvSpPr/>
              <p:nvPr/>
            </p:nvSpPr>
            <p:spPr>
              <a:xfrm>
                <a:off x="1485649" y="5377961"/>
                <a:ext cx="5362035" cy="411664"/>
              </a:xfrm>
              <a:prstGeom prst="wedgeRectCallout">
                <a:avLst>
                  <a:gd name="adj1" fmla="val -47184"/>
                  <a:gd name="adj2" fmla="val 13453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And by adding 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we can obtain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such paths</a:t>
                </a:r>
              </a:p>
            </p:txBody>
          </p:sp>
        </mc:Choice>
        <mc:Fallback>
          <p:sp>
            <p:nvSpPr>
              <p:cNvPr id="74" name="Speech Bubble: Rectangle 73">
                <a:extLst>
                  <a:ext uri="{FF2B5EF4-FFF2-40B4-BE49-F238E27FC236}">
                    <a16:creationId xmlns:a16="http://schemas.microsoft.com/office/drawing/2014/main" id="{9DF550F9-C6D9-7D1E-FA02-FCE72D2E18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649" y="5377961"/>
                <a:ext cx="5362035" cy="411664"/>
              </a:xfrm>
              <a:prstGeom prst="wedgeRectCallout">
                <a:avLst>
                  <a:gd name="adj1" fmla="val -47184"/>
                  <a:gd name="adj2" fmla="val 13453"/>
                </a:avLst>
              </a:prstGeom>
              <a:blipFill>
                <a:blip r:embed="rId7"/>
                <a:stretch>
                  <a:fillRect t="-1408" b="-1408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029FBD9-31C4-4CD3-3409-477E844E3675}"/>
                  </a:ext>
                </a:extLst>
              </p:cNvPr>
              <p:cNvSpPr txBox="1"/>
              <p:nvPr/>
            </p:nvSpPr>
            <p:spPr>
              <a:xfrm>
                <a:off x="841485" y="2501285"/>
                <a:ext cx="189933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CA" sz="32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029FBD9-31C4-4CD3-3409-477E844E3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485" y="2501285"/>
                <a:ext cx="1899335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Speech Bubble: Rectangle 76">
                <a:extLst>
                  <a:ext uri="{FF2B5EF4-FFF2-40B4-BE49-F238E27FC236}">
                    <a16:creationId xmlns:a16="http://schemas.microsoft.com/office/drawing/2014/main" id="{01D344C6-2861-9209-8573-69312C185186}"/>
                  </a:ext>
                </a:extLst>
              </p:cNvPr>
              <p:cNvSpPr/>
              <p:nvPr/>
            </p:nvSpPr>
            <p:spPr>
              <a:xfrm>
                <a:off x="7243208" y="3073689"/>
                <a:ext cx="4275502" cy="582491"/>
              </a:xfrm>
              <a:prstGeom prst="wedgeRectCallout">
                <a:avLst>
                  <a:gd name="adj1" fmla="val -67415"/>
                  <a:gd name="adj2" fmla="val 43503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Removing path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with flow 1 changes flow value from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7" name="Speech Bubble: Rectangle 76">
                <a:extLst>
                  <a:ext uri="{FF2B5EF4-FFF2-40B4-BE49-F238E27FC236}">
                    <a16:creationId xmlns:a16="http://schemas.microsoft.com/office/drawing/2014/main" id="{01D344C6-2861-9209-8573-69312C1851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3208" y="3073689"/>
                <a:ext cx="4275502" cy="582491"/>
              </a:xfrm>
              <a:prstGeom prst="wedgeRectCallout">
                <a:avLst>
                  <a:gd name="adj1" fmla="val -67415"/>
                  <a:gd name="adj2" fmla="val 43503"/>
                </a:avLst>
              </a:prstGeom>
              <a:blipFill>
                <a:blip r:embed="rId9"/>
                <a:stretch>
                  <a:fillRect t="-9091" b="-1818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223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3" grpId="0" animBg="1"/>
      <p:bldP spid="7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82929-6BEA-E258-6B5E-417B9DC91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28" y="-2"/>
            <a:ext cx="10610683" cy="1028386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Example application of lemma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4DDED2-2BEF-767B-5523-3FD35D3FD4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6382" y="1236374"/>
                <a:ext cx="10481029" cy="459775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Given a flow of value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The lemma says the flow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can be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decomposed into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edge-disjoint paths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So if our goal is to find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edge-disjoint paths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we can just focus in finding such a flow instead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(so we don’t need to worry about which edges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 belong to which paths during the algorithm)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Can extract paths from such a flow by repeatedly doing: BFS on the non-zero flow edges, identifying an s-t path,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and decrementing the flows along that path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4DDED2-2BEF-767B-5523-3FD35D3FD4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6382" y="1236374"/>
                <a:ext cx="10481029" cy="4597756"/>
              </a:xfrm>
              <a:blipFill>
                <a:blip r:embed="rId2"/>
                <a:stretch>
                  <a:fillRect l="-1513" t="-3448" r="-640" b="-411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C0E323-4A14-396F-5B9F-B029F571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096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DBBF8-46A5-DC1B-9B1B-BCFB125DD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Home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5D8F6-8565-4EC3-8D64-3BF943901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Find a decomposition of the following flow into capacity-disjoint paths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14F06-9356-6974-4300-5DFF57355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F5C91528-2301-EE1A-7701-64E0D5501CC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659897" y="2429150"/>
            <a:ext cx="7431685" cy="181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36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52FEC26-1219-D462-6F0E-F83CAD903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Flows and cuts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785CAE-45B1-9267-83A9-F3A2158F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84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0CE9DF6A-75E4-8D13-4348-F96EA86EEB0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4836" y="-2"/>
                <a:ext cx="10942575" cy="1028386"/>
              </a:xfrm>
            </p:spPr>
            <p:txBody>
              <a:bodyPr/>
              <a:lstStyle/>
              <a:p>
                <a:r>
                  <a:rPr lang="en-CA" b="1" dirty="0">
                    <a:solidFill>
                      <a:srgbClr val="000000"/>
                    </a:solidFill>
                  </a:rPr>
                  <a:t>Upper bounding </a:t>
                </a:r>
                <a:r>
                  <a:rPr lang="en-CA" dirty="0">
                    <a:solidFill>
                      <a:srgbClr val="000000"/>
                    </a:solidFill>
                  </a:rPr>
                  <a:t>the max flow for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0CE9DF6A-75E4-8D13-4348-F96EA86EEB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4836" y="-2"/>
                <a:ext cx="10942575" cy="1028386"/>
              </a:xfrm>
              <a:blipFill>
                <a:blip r:embed="rId2"/>
                <a:stretch>
                  <a:fillRect l="-2507" t="-1183" b="-1183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E071709-067D-6796-F067-FAE634E480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375" y="1028385"/>
                <a:ext cx="10861036" cy="5228376"/>
              </a:xfrm>
            </p:spPr>
            <p:txBody>
              <a:bodyPr/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What is a good upper bound on the value of a flow?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And how do we know a flow is maximal?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Trivial upper bound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Sum of capacities of all edges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Slightly better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𝑜𝑢𝑡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p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  <m:brk m:alnAt="7"/>
                          </m:rPr>
                          <a:rPr lang="en-CA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CA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utof</m:t>
                        </m:r>
                        <m:r>
                          <a:rPr lang="en-CA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brk m:alnAt="7"/>
                          </m:r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/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p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CA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into</m:t>
                        </m:r>
                        <m:r>
                          <a:rPr lang="en-CA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Tightly bounds max flow in this case…</a:t>
                </a:r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E071709-067D-6796-F067-FAE634E480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375" y="1028385"/>
                <a:ext cx="10861036" cy="5228376"/>
              </a:xfrm>
              <a:blipFill>
                <a:blip r:embed="rId3"/>
                <a:stretch>
                  <a:fillRect l="-1516" t="-221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BFA29A-91E4-3F6A-3854-90D4E7341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EBE3DD7-B373-1184-0619-3F252618B119}"/>
              </a:ext>
            </a:extLst>
          </p:cNvPr>
          <p:cNvGrpSpPr/>
          <p:nvPr/>
        </p:nvGrpSpPr>
        <p:grpSpPr>
          <a:xfrm>
            <a:off x="6980698" y="2344487"/>
            <a:ext cx="4942996" cy="2096207"/>
            <a:chOff x="6980698" y="2556031"/>
            <a:chExt cx="4942996" cy="209620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169D89AF-74EC-CC0E-4A6E-CEBAE10A8B4D}"/>
                    </a:ext>
                  </a:extLst>
                </p:cNvPr>
                <p:cNvSpPr/>
                <p:nvPr/>
              </p:nvSpPr>
              <p:spPr>
                <a:xfrm>
                  <a:off x="6980698" y="3290852"/>
                  <a:ext cx="454209" cy="4177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169D89AF-74EC-CC0E-4A6E-CEBAE10A8B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0698" y="3290852"/>
                  <a:ext cx="454209" cy="41771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A9FE083-171E-1BE3-2B03-FC641D92B897}"/>
                </a:ext>
              </a:extLst>
            </p:cNvPr>
            <p:cNvSpPr/>
            <p:nvPr/>
          </p:nvSpPr>
          <p:spPr>
            <a:xfrm>
              <a:off x="8059146" y="4025673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F91DF90-1C76-1330-EB97-E38BB81B64DB}"/>
                </a:ext>
              </a:extLst>
            </p:cNvPr>
            <p:cNvSpPr/>
            <p:nvPr/>
          </p:nvSpPr>
          <p:spPr>
            <a:xfrm>
              <a:off x="8059146" y="3290852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50DD113-3A71-926F-A7EA-B6754010F1CB}"/>
                </a:ext>
              </a:extLst>
            </p:cNvPr>
            <p:cNvSpPr/>
            <p:nvPr/>
          </p:nvSpPr>
          <p:spPr>
            <a:xfrm>
              <a:off x="8059146" y="2556031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B804B6A-AA1F-A044-0EE9-9AD52D14C6D3}"/>
                </a:ext>
              </a:extLst>
            </p:cNvPr>
            <p:cNvSpPr/>
            <p:nvPr/>
          </p:nvSpPr>
          <p:spPr>
            <a:xfrm>
              <a:off x="9068211" y="4025673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0645C2F-E5FD-7E26-3B71-06708CDE4C09}"/>
                </a:ext>
              </a:extLst>
            </p:cNvPr>
            <p:cNvSpPr/>
            <p:nvPr/>
          </p:nvSpPr>
          <p:spPr>
            <a:xfrm>
              <a:off x="9068211" y="3290852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C35480F-1402-91FA-E707-AE53D36D37F3}"/>
                </a:ext>
              </a:extLst>
            </p:cNvPr>
            <p:cNvSpPr/>
            <p:nvPr/>
          </p:nvSpPr>
          <p:spPr>
            <a:xfrm>
              <a:off x="10077276" y="4025673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07B3C26-1776-7A0E-8474-A6F80613AADC}"/>
                </a:ext>
              </a:extLst>
            </p:cNvPr>
            <p:cNvSpPr/>
            <p:nvPr/>
          </p:nvSpPr>
          <p:spPr>
            <a:xfrm>
              <a:off x="10077276" y="3290852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180BF23-72AB-5E60-121E-8FBA3901679F}"/>
                </a:ext>
              </a:extLst>
            </p:cNvPr>
            <p:cNvSpPr/>
            <p:nvPr/>
          </p:nvSpPr>
          <p:spPr>
            <a:xfrm>
              <a:off x="10077276" y="2556031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DDCE6D4-AD20-F05E-6036-BACFEDB790C3}"/>
                </a:ext>
              </a:extLst>
            </p:cNvPr>
            <p:cNvSpPr/>
            <p:nvPr/>
          </p:nvSpPr>
          <p:spPr>
            <a:xfrm>
              <a:off x="11085912" y="3290852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CCDA603-0E7A-AA63-D418-733994D79D09}"/>
                </a:ext>
              </a:extLst>
            </p:cNvPr>
            <p:cNvCxnSpPr>
              <a:stCxn id="7" idx="6"/>
              <a:endCxn id="9" idx="2"/>
            </p:cNvCxnSpPr>
            <p:nvPr/>
          </p:nvCxnSpPr>
          <p:spPr>
            <a:xfrm>
              <a:off x="7434907" y="3499707"/>
              <a:ext cx="62423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5699DEC-417B-5805-5DD2-C95EFF3F8BE1}"/>
                </a:ext>
              </a:extLst>
            </p:cNvPr>
            <p:cNvCxnSpPr>
              <a:cxnSpLocks/>
              <a:stCxn id="7" idx="7"/>
              <a:endCxn id="10" idx="3"/>
            </p:cNvCxnSpPr>
            <p:nvPr/>
          </p:nvCxnSpPr>
          <p:spPr>
            <a:xfrm flipV="1">
              <a:off x="7368390" y="2912569"/>
              <a:ext cx="757273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D820293-EFC9-1A12-B18F-98322F36FE7A}"/>
                </a:ext>
              </a:extLst>
            </p:cNvPr>
            <p:cNvCxnSpPr>
              <a:cxnSpLocks/>
              <a:stCxn id="7" idx="5"/>
              <a:endCxn id="8" idx="1"/>
            </p:cNvCxnSpPr>
            <p:nvPr/>
          </p:nvCxnSpPr>
          <p:spPr>
            <a:xfrm>
              <a:off x="7368390" y="3647390"/>
              <a:ext cx="757273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B06B429-485F-D2BC-5CEA-08041D8DD2B0}"/>
                </a:ext>
              </a:extLst>
            </p:cNvPr>
            <p:cNvCxnSpPr>
              <a:cxnSpLocks/>
              <a:stCxn id="9" idx="6"/>
              <a:endCxn id="12" idx="2"/>
            </p:cNvCxnSpPr>
            <p:nvPr/>
          </p:nvCxnSpPr>
          <p:spPr>
            <a:xfrm>
              <a:off x="8513355" y="3499707"/>
              <a:ext cx="554856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CF9B352-84C9-548A-8F2D-5CC65C526C9B}"/>
                </a:ext>
              </a:extLst>
            </p:cNvPr>
            <p:cNvCxnSpPr>
              <a:cxnSpLocks/>
              <a:stCxn id="10" idx="5"/>
              <a:endCxn id="12" idx="1"/>
            </p:cNvCxnSpPr>
            <p:nvPr/>
          </p:nvCxnSpPr>
          <p:spPr>
            <a:xfrm>
              <a:off x="8446838" y="2912569"/>
              <a:ext cx="687890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928BE10-41A1-1808-FF0B-4569B3F899F6}"/>
                </a:ext>
              </a:extLst>
            </p:cNvPr>
            <p:cNvCxnSpPr>
              <a:cxnSpLocks/>
              <a:stCxn id="8" idx="6"/>
              <a:endCxn id="11" idx="2"/>
            </p:cNvCxnSpPr>
            <p:nvPr/>
          </p:nvCxnSpPr>
          <p:spPr>
            <a:xfrm>
              <a:off x="8513355" y="4234528"/>
              <a:ext cx="554856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8FD3EAFC-52AB-E277-2EB7-C04C3E90C766}"/>
                </a:ext>
              </a:extLst>
            </p:cNvPr>
            <p:cNvCxnSpPr>
              <a:cxnSpLocks/>
              <a:stCxn id="8" idx="7"/>
              <a:endCxn id="12" idx="3"/>
            </p:cNvCxnSpPr>
            <p:nvPr/>
          </p:nvCxnSpPr>
          <p:spPr>
            <a:xfrm flipV="1">
              <a:off x="8446838" y="3647390"/>
              <a:ext cx="687890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42E21CBD-D765-AE92-5A93-99F44C6024D7}"/>
                </a:ext>
              </a:extLst>
            </p:cNvPr>
            <p:cNvCxnSpPr>
              <a:cxnSpLocks/>
              <a:stCxn id="9" idx="5"/>
              <a:endCxn id="11" idx="1"/>
            </p:cNvCxnSpPr>
            <p:nvPr/>
          </p:nvCxnSpPr>
          <p:spPr>
            <a:xfrm>
              <a:off x="8446838" y="3647390"/>
              <a:ext cx="687890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86CF1FF-B359-4777-2822-7E640F4FCE94}"/>
                </a:ext>
              </a:extLst>
            </p:cNvPr>
            <p:cNvCxnSpPr>
              <a:cxnSpLocks/>
              <a:stCxn id="12" idx="6"/>
              <a:endCxn id="14" idx="2"/>
            </p:cNvCxnSpPr>
            <p:nvPr/>
          </p:nvCxnSpPr>
          <p:spPr>
            <a:xfrm>
              <a:off x="9522420" y="3499707"/>
              <a:ext cx="554856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4FE41124-F8C2-38AC-9F52-EAC64EC6675F}"/>
                </a:ext>
              </a:extLst>
            </p:cNvPr>
            <p:cNvCxnSpPr>
              <a:cxnSpLocks/>
              <a:stCxn id="11" idx="7"/>
              <a:endCxn id="15" idx="3"/>
            </p:cNvCxnSpPr>
            <p:nvPr/>
          </p:nvCxnSpPr>
          <p:spPr>
            <a:xfrm flipV="1">
              <a:off x="9455903" y="2912569"/>
              <a:ext cx="687890" cy="1174276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334D333A-74D8-CB56-5972-7209EB5AFB7F}"/>
                </a:ext>
              </a:extLst>
            </p:cNvPr>
            <p:cNvCxnSpPr>
              <a:cxnSpLocks/>
              <a:stCxn id="11" idx="6"/>
              <a:endCxn id="13" idx="2"/>
            </p:cNvCxnSpPr>
            <p:nvPr/>
          </p:nvCxnSpPr>
          <p:spPr>
            <a:xfrm>
              <a:off x="9522420" y="4234528"/>
              <a:ext cx="554856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5AE5A6E5-2A03-75A8-A5E4-F48A0475FE63}"/>
                </a:ext>
              </a:extLst>
            </p:cNvPr>
            <p:cNvCxnSpPr>
              <a:cxnSpLocks/>
              <a:stCxn id="15" idx="5"/>
              <a:endCxn id="16" idx="1"/>
            </p:cNvCxnSpPr>
            <p:nvPr/>
          </p:nvCxnSpPr>
          <p:spPr>
            <a:xfrm>
              <a:off x="10464968" y="2912569"/>
              <a:ext cx="687461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A9786F62-4B21-C760-DF4E-92252DDEA844}"/>
                </a:ext>
              </a:extLst>
            </p:cNvPr>
            <p:cNvCxnSpPr>
              <a:cxnSpLocks/>
              <a:stCxn id="14" idx="6"/>
              <a:endCxn id="16" idx="2"/>
            </p:cNvCxnSpPr>
            <p:nvPr/>
          </p:nvCxnSpPr>
          <p:spPr>
            <a:xfrm>
              <a:off x="10531485" y="3499707"/>
              <a:ext cx="554427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94B95457-757E-C24C-5279-BB9CB7829C52}"/>
                </a:ext>
              </a:extLst>
            </p:cNvPr>
            <p:cNvCxnSpPr>
              <a:cxnSpLocks/>
              <a:stCxn id="13" idx="7"/>
              <a:endCxn id="16" idx="3"/>
            </p:cNvCxnSpPr>
            <p:nvPr/>
          </p:nvCxnSpPr>
          <p:spPr>
            <a:xfrm flipV="1">
              <a:off x="10464968" y="3647390"/>
              <a:ext cx="687461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310353D-C45D-2795-61CD-7E2EF8F225F0}"/>
                </a:ext>
              </a:extLst>
            </p:cNvPr>
            <p:cNvSpPr txBox="1"/>
            <p:nvPr/>
          </p:nvSpPr>
          <p:spPr>
            <a:xfrm>
              <a:off x="7323164" y="2760071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*/1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AFB729A-816A-BDDD-1FB2-B45287C74C65}"/>
                </a:ext>
              </a:extLst>
            </p:cNvPr>
            <p:cNvSpPr txBox="1"/>
            <p:nvPr/>
          </p:nvSpPr>
          <p:spPr>
            <a:xfrm>
              <a:off x="7480713" y="3173729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*/1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112C34E-E96A-DCC1-C9C1-5EB3DFB27538}"/>
                </a:ext>
              </a:extLst>
            </p:cNvPr>
            <p:cNvSpPr txBox="1"/>
            <p:nvPr/>
          </p:nvSpPr>
          <p:spPr>
            <a:xfrm>
              <a:off x="7294183" y="3804221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*/1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3BEBB012-C4D9-F314-020A-6B20D3366599}"/>
                    </a:ext>
                  </a:extLst>
                </p:cNvPr>
                <p:cNvSpPr/>
                <p:nvPr/>
              </p:nvSpPr>
              <p:spPr>
                <a:xfrm>
                  <a:off x="11404370" y="4234528"/>
                  <a:ext cx="454209" cy="4177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3BEBB012-C4D9-F314-020A-6B20D336659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04370" y="4234528"/>
                  <a:ext cx="454209" cy="41771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8DA2C193-9CB0-FF91-BB14-0795480EAD7F}"/>
                </a:ext>
              </a:extLst>
            </p:cNvPr>
            <p:cNvCxnSpPr>
              <a:cxnSpLocks/>
              <a:stCxn id="16" idx="4"/>
              <a:endCxn id="49" idx="0"/>
            </p:cNvCxnSpPr>
            <p:nvPr/>
          </p:nvCxnSpPr>
          <p:spPr>
            <a:xfrm>
              <a:off x="11313017" y="3708562"/>
              <a:ext cx="318458" cy="525966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67E068D-E29C-015C-0F20-ED5B37DCE8DE}"/>
                </a:ext>
              </a:extLst>
            </p:cNvPr>
            <p:cNvSpPr txBox="1"/>
            <p:nvPr/>
          </p:nvSpPr>
          <p:spPr>
            <a:xfrm>
              <a:off x="11412015" y="3708562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*/3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BC2D008-5F57-A783-FEE8-26DF89127D05}"/>
                </a:ext>
              </a:extLst>
            </p:cNvPr>
            <p:cNvSpPr txBox="1"/>
            <p:nvPr/>
          </p:nvSpPr>
          <p:spPr>
            <a:xfrm>
              <a:off x="8590139" y="2732109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*/1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46281EA-7129-946F-421B-B7F405F16494}"/>
                </a:ext>
              </a:extLst>
            </p:cNvPr>
            <p:cNvSpPr txBox="1"/>
            <p:nvPr/>
          </p:nvSpPr>
          <p:spPr>
            <a:xfrm>
              <a:off x="9595044" y="2791727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*/1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E634DB8-3D85-5C04-2785-66D6BF240524}"/>
                </a:ext>
              </a:extLst>
            </p:cNvPr>
            <p:cNvSpPr txBox="1"/>
            <p:nvPr/>
          </p:nvSpPr>
          <p:spPr>
            <a:xfrm>
              <a:off x="9418516" y="3156965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*/1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330EB84-F689-25B7-C652-847D241CC54B}"/>
                </a:ext>
              </a:extLst>
            </p:cNvPr>
            <p:cNvSpPr txBox="1"/>
            <p:nvPr/>
          </p:nvSpPr>
          <p:spPr>
            <a:xfrm>
              <a:off x="10469874" y="3203658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*/1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0D03635-BA2D-3999-D7E0-AFAB331503BF}"/>
                </a:ext>
              </a:extLst>
            </p:cNvPr>
            <p:cNvSpPr txBox="1"/>
            <p:nvPr/>
          </p:nvSpPr>
          <p:spPr>
            <a:xfrm>
              <a:off x="10579139" y="2756739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*/1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5F0BB10-3F6C-8E6A-2AD5-6C2AA7B797FB}"/>
                </a:ext>
              </a:extLst>
            </p:cNvPr>
            <p:cNvSpPr txBox="1"/>
            <p:nvPr/>
          </p:nvSpPr>
          <p:spPr>
            <a:xfrm>
              <a:off x="8174713" y="3644837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*/1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9EB0092-DCAE-ED09-1F74-CEE305E70174}"/>
                </a:ext>
              </a:extLst>
            </p:cNvPr>
            <p:cNvSpPr txBox="1"/>
            <p:nvPr/>
          </p:nvSpPr>
          <p:spPr>
            <a:xfrm>
              <a:off x="8431788" y="4173545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*/1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8570A70-199C-CED2-FBB7-3AB2D14C6642}"/>
                </a:ext>
              </a:extLst>
            </p:cNvPr>
            <p:cNvSpPr txBox="1"/>
            <p:nvPr/>
          </p:nvSpPr>
          <p:spPr>
            <a:xfrm>
              <a:off x="9478380" y="4162268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*/1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0BF9D7C-CBC3-38F6-9E20-C92AE1EC4258}"/>
                </a:ext>
              </a:extLst>
            </p:cNvPr>
            <p:cNvSpPr txBox="1"/>
            <p:nvPr/>
          </p:nvSpPr>
          <p:spPr>
            <a:xfrm>
              <a:off x="10574882" y="3862303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*/1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2E3F754-B253-3C29-E6AE-42F3550D3F4C}"/>
                </a:ext>
              </a:extLst>
            </p:cNvPr>
            <p:cNvSpPr txBox="1"/>
            <p:nvPr/>
          </p:nvSpPr>
          <p:spPr>
            <a:xfrm>
              <a:off x="8468855" y="3200729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*/1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64AD27FC-487C-C8D2-FCE8-0D29EABB90F7}"/>
                </a:ext>
              </a:extLst>
            </p:cNvPr>
            <p:cNvSpPr txBox="1"/>
            <p:nvPr/>
          </p:nvSpPr>
          <p:spPr>
            <a:xfrm>
              <a:off x="8952153" y="3610408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*/1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3" name="Speech Bubble: Rectangle 72">
                <a:extLst>
                  <a:ext uri="{FF2B5EF4-FFF2-40B4-BE49-F238E27FC236}">
                    <a16:creationId xmlns:a16="http://schemas.microsoft.com/office/drawing/2014/main" id="{55D09866-5695-5891-219A-0986874BE350}"/>
                  </a:ext>
                </a:extLst>
              </p:cNvPr>
              <p:cNvSpPr/>
              <p:nvPr/>
            </p:nvSpPr>
            <p:spPr>
              <a:xfrm>
                <a:off x="9874531" y="914651"/>
                <a:ext cx="1487682" cy="474905"/>
              </a:xfrm>
              <a:prstGeom prst="wedgeRectCallout">
                <a:avLst>
                  <a:gd name="adj1" fmla="val -19457"/>
                  <a:gd name="adj2" fmla="val 24732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=17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3" name="Speech Bubble: Rectangle 72">
                <a:extLst>
                  <a:ext uri="{FF2B5EF4-FFF2-40B4-BE49-F238E27FC236}">
                    <a16:creationId xmlns:a16="http://schemas.microsoft.com/office/drawing/2014/main" id="{55D09866-5695-5891-219A-0986874BE3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4531" y="914651"/>
                <a:ext cx="1487682" cy="474905"/>
              </a:xfrm>
              <a:prstGeom prst="wedgeRectCallout">
                <a:avLst>
                  <a:gd name="adj1" fmla="val -19457"/>
                  <a:gd name="adj2" fmla="val 247320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Speech Bubble: Rectangle 73">
            <a:extLst>
              <a:ext uri="{FF2B5EF4-FFF2-40B4-BE49-F238E27FC236}">
                <a16:creationId xmlns:a16="http://schemas.microsoft.com/office/drawing/2014/main" id="{61717CBF-3DCA-E250-F79D-D3E886095FDA}"/>
              </a:ext>
            </a:extLst>
          </p:cNvPr>
          <p:cNvSpPr/>
          <p:nvPr/>
        </p:nvSpPr>
        <p:spPr>
          <a:xfrm>
            <a:off x="10632981" y="1334379"/>
            <a:ext cx="1487682" cy="791088"/>
          </a:xfrm>
          <a:prstGeom prst="wedgeRectCallout">
            <a:avLst>
              <a:gd name="adj1" fmla="val -13495"/>
              <a:gd name="adj2" fmla="val 38348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But max flow is 3…</a:t>
            </a:r>
          </a:p>
        </p:txBody>
      </p:sp>
    </p:spTree>
    <p:extLst>
      <p:ext uri="{BB962C8B-B14F-4D97-AF65-F5344CB8AC3E}">
        <p14:creationId xmlns:p14="http://schemas.microsoft.com/office/powerpoint/2010/main" val="134070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8F541-608A-98B8-A8F6-2AC37EA78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But what about this case?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329157-1230-211A-0636-6F9B1A5A8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F42B9DD9-B8BC-6C1F-8227-4C102C0BCDA8}"/>
                  </a:ext>
                </a:extLst>
              </p:cNvPr>
              <p:cNvSpPr/>
              <p:nvPr/>
            </p:nvSpPr>
            <p:spPr>
              <a:xfrm>
                <a:off x="2859074" y="2409176"/>
                <a:ext cx="454209" cy="41771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F42B9DD9-B8BC-6C1F-8227-4C102C0BCD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074" y="2409176"/>
                <a:ext cx="454209" cy="41771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val 50">
            <a:extLst>
              <a:ext uri="{FF2B5EF4-FFF2-40B4-BE49-F238E27FC236}">
                <a16:creationId xmlns:a16="http://schemas.microsoft.com/office/drawing/2014/main" id="{D98DB427-C57B-D60D-D08D-5FA4A5DF69F6}"/>
              </a:ext>
            </a:extLst>
          </p:cNvPr>
          <p:cNvSpPr/>
          <p:nvPr/>
        </p:nvSpPr>
        <p:spPr>
          <a:xfrm>
            <a:off x="3937522" y="3143997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5451B38C-FE00-1BE9-2011-3F6FF5ABD09B}"/>
              </a:ext>
            </a:extLst>
          </p:cNvPr>
          <p:cNvSpPr/>
          <p:nvPr/>
        </p:nvSpPr>
        <p:spPr>
          <a:xfrm>
            <a:off x="3937522" y="2409176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BC9C3262-5D03-6FF6-09F0-25E7D023BABA}"/>
              </a:ext>
            </a:extLst>
          </p:cNvPr>
          <p:cNvSpPr/>
          <p:nvPr/>
        </p:nvSpPr>
        <p:spPr>
          <a:xfrm>
            <a:off x="3937522" y="1674355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12C40EA-70BE-1DD7-2586-47C226EC5355}"/>
              </a:ext>
            </a:extLst>
          </p:cNvPr>
          <p:cNvSpPr/>
          <p:nvPr/>
        </p:nvSpPr>
        <p:spPr>
          <a:xfrm>
            <a:off x="4946587" y="3143997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809C4C9-2F76-2B12-E58E-5DEA42CE0F71}"/>
              </a:ext>
            </a:extLst>
          </p:cNvPr>
          <p:cNvSpPr/>
          <p:nvPr/>
        </p:nvSpPr>
        <p:spPr>
          <a:xfrm>
            <a:off x="4946587" y="2409176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E894CE4-A7CC-E4E0-E8EF-A70F81ADA10C}"/>
              </a:ext>
            </a:extLst>
          </p:cNvPr>
          <p:cNvSpPr/>
          <p:nvPr/>
        </p:nvSpPr>
        <p:spPr>
          <a:xfrm>
            <a:off x="7016134" y="3143997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FBCA5D6-FC46-C22E-3922-F44E803E9777}"/>
              </a:ext>
            </a:extLst>
          </p:cNvPr>
          <p:cNvSpPr/>
          <p:nvPr/>
        </p:nvSpPr>
        <p:spPr>
          <a:xfrm>
            <a:off x="7016134" y="2409176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A2779102-C9AE-0505-586E-392FFB17FE40}"/>
              </a:ext>
            </a:extLst>
          </p:cNvPr>
          <p:cNvSpPr/>
          <p:nvPr/>
        </p:nvSpPr>
        <p:spPr>
          <a:xfrm>
            <a:off x="7016134" y="1674355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0BDA9333-7E08-415F-8D43-9D068CD8DF4A}"/>
              </a:ext>
            </a:extLst>
          </p:cNvPr>
          <p:cNvSpPr/>
          <p:nvPr/>
        </p:nvSpPr>
        <p:spPr>
          <a:xfrm>
            <a:off x="8024770" y="2409176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5F1B76C-A1C7-6EE0-8D43-A5EC2ECBBD11}"/>
              </a:ext>
            </a:extLst>
          </p:cNvPr>
          <p:cNvCxnSpPr>
            <a:stCxn id="50" idx="6"/>
            <a:endCxn id="52" idx="2"/>
          </p:cNvCxnSpPr>
          <p:nvPr/>
        </p:nvCxnSpPr>
        <p:spPr>
          <a:xfrm>
            <a:off x="3313283" y="2618031"/>
            <a:ext cx="624239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CFF449A-A140-EE87-8B02-1047231B2AE2}"/>
              </a:ext>
            </a:extLst>
          </p:cNvPr>
          <p:cNvCxnSpPr>
            <a:cxnSpLocks/>
            <a:stCxn id="50" idx="7"/>
            <a:endCxn id="53" idx="3"/>
          </p:cNvCxnSpPr>
          <p:nvPr/>
        </p:nvCxnSpPr>
        <p:spPr>
          <a:xfrm flipV="1">
            <a:off x="3246766" y="2030893"/>
            <a:ext cx="757273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3DAA325-D1B5-C1E4-72B6-82F43E7669CD}"/>
              </a:ext>
            </a:extLst>
          </p:cNvPr>
          <p:cNvCxnSpPr>
            <a:cxnSpLocks/>
            <a:stCxn id="50" idx="5"/>
            <a:endCxn id="51" idx="1"/>
          </p:cNvCxnSpPr>
          <p:nvPr/>
        </p:nvCxnSpPr>
        <p:spPr>
          <a:xfrm>
            <a:off x="3246766" y="2765714"/>
            <a:ext cx="757273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5C3A8518-F3F6-C26D-B46E-9B47B4A139B4}"/>
              </a:ext>
            </a:extLst>
          </p:cNvPr>
          <p:cNvCxnSpPr>
            <a:cxnSpLocks/>
            <a:stCxn id="52" idx="6"/>
            <a:endCxn id="55" idx="2"/>
          </p:cNvCxnSpPr>
          <p:nvPr/>
        </p:nvCxnSpPr>
        <p:spPr>
          <a:xfrm>
            <a:off x="4391731" y="2618031"/>
            <a:ext cx="554856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5D53A17-CDC3-0FD3-7A0F-D2FCB05B004E}"/>
              </a:ext>
            </a:extLst>
          </p:cNvPr>
          <p:cNvCxnSpPr>
            <a:cxnSpLocks/>
            <a:stCxn id="53" idx="5"/>
            <a:endCxn id="55" idx="1"/>
          </p:cNvCxnSpPr>
          <p:nvPr/>
        </p:nvCxnSpPr>
        <p:spPr>
          <a:xfrm>
            <a:off x="4325214" y="2030893"/>
            <a:ext cx="687890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1E299E67-E206-FFC9-8DD4-DB21AF4E974C}"/>
              </a:ext>
            </a:extLst>
          </p:cNvPr>
          <p:cNvCxnSpPr>
            <a:cxnSpLocks/>
            <a:stCxn id="51" idx="6"/>
            <a:endCxn id="54" idx="2"/>
          </p:cNvCxnSpPr>
          <p:nvPr/>
        </p:nvCxnSpPr>
        <p:spPr>
          <a:xfrm>
            <a:off x="4391731" y="3352852"/>
            <a:ext cx="554856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0CF94DC-0E78-182D-7314-95CC18A9EC54}"/>
              </a:ext>
            </a:extLst>
          </p:cNvPr>
          <p:cNvCxnSpPr>
            <a:cxnSpLocks/>
            <a:stCxn id="51" idx="7"/>
            <a:endCxn id="55" idx="3"/>
          </p:cNvCxnSpPr>
          <p:nvPr/>
        </p:nvCxnSpPr>
        <p:spPr>
          <a:xfrm flipV="1">
            <a:off x="4325214" y="2765714"/>
            <a:ext cx="687890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5881AF34-E52E-16BB-0790-2FC534E0B48E}"/>
              </a:ext>
            </a:extLst>
          </p:cNvPr>
          <p:cNvCxnSpPr>
            <a:cxnSpLocks/>
            <a:stCxn id="52" idx="5"/>
            <a:endCxn id="54" idx="1"/>
          </p:cNvCxnSpPr>
          <p:nvPr/>
        </p:nvCxnSpPr>
        <p:spPr>
          <a:xfrm>
            <a:off x="4325214" y="2765714"/>
            <a:ext cx="687890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FA0BDE3-187D-57DF-9998-B6771951236E}"/>
              </a:ext>
            </a:extLst>
          </p:cNvPr>
          <p:cNvCxnSpPr>
            <a:cxnSpLocks/>
            <a:stCxn id="55" idx="6"/>
            <a:endCxn id="92" idx="2"/>
          </p:cNvCxnSpPr>
          <p:nvPr/>
        </p:nvCxnSpPr>
        <p:spPr>
          <a:xfrm>
            <a:off x="5400796" y="2618031"/>
            <a:ext cx="582477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4A3244B2-2F69-BCDB-E6AD-DFEE2A554A76}"/>
              </a:ext>
            </a:extLst>
          </p:cNvPr>
          <p:cNvCxnSpPr>
            <a:cxnSpLocks/>
            <a:stCxn id="58" idx="5"/>
            <a:endCxn id="59" idx="1"/>
          </p:cNvCxnSpPr>
          <p:nvPr/>
        </p:nvCxnSpPr>
        <p:spPr>
          <a:xfrm>
            <a:off x="7403826" y="2030893"/>
            <a:ext cx="687461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F983B1B-9082-4C20-D6FF-4B7346E17B52}"/>
              </a:ext>
            </a:extLst>
          </p:cNvPr>
          <p:cNvCxnSpPr>
            <a:cxnSpLocks/>
            <a:stCxn id="57" idx="6"/>
            <a:endCxn id="59" idx="2"/>
          </p:cNvCxnSpPr>
          <p:nvPr/>
        </p:nvCxnSpPr>
        <p:spPr>
          <a:xfrm>
            <a:off x="7470343" y="2618031"/>
            <a:ext cx="554427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32CD009-E2DF-EA26-55E5-12CBF29F721C}"/>
              </a:ext>
            </a:extLst>
          </p:cNvPr>
          <p:cNvCxnSpPr>
            <a:cxnSpLocks/>
            <a:stCxn id="56" idx="7"/>
            <a:endCxn id="59" idx="3"/>
          </p:cNvCxnSpPr>
          <p:nvPr/>
        </p:nvCxnSpPr>
        <p:spPr>
          <a:xfrm flipV="1">
            <a:off x="7403826" y="2765714"/>
            <a:ext cx="687461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887637A7-C35B-A67F-2321-227499248ADB}"/>
              </a:ext>
            </a:extLst>
          </p:cNvPr>
          <p:cNvSpPr txBox="1"/>
          <p:nvPr/>
        </p:nvSpPr>
        <p:spPr>
          <a:xfrm>
            <a:off x="3201540" y="1878395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*/</a:t>
            </a:r>
            <a:r>
              <a:rPr lang="en-CA" b="1" dirty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9D3270E-F0D5-9368-F63E-47411FA30A6A}"/>
              </a:ext>
            </a:extLst>
          </p:cNvPr>
          <p:cNvSpPr txBox="1"/>
          <p:nvPr/>
        </p:nvSpPr>
        <p:spPr>
          <a:xfrm>
            <a:off x="3359089" y="2292053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*/</a:t>
            </a:r>
            <a:r>
              <a:rPr lang="en-CA" b="1" dirty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E816869-BBCF-3FE1-CFBE-63DDB0768957}"/>
              </a:ext>
            </a:extLst>
          </p:cNvPr>
          <p:cNvSpPr txBox="1"/>
          <p:nvPr/>
        </p:nvSpPr>
        <p:spPr>
          <a:xfrm>
            <a:off x="3020175" y="2985441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*/</a:t>
            </a:r>
            <a:r>
              <a:rPr lang="en-CA" b="1" dirty="0">
                <a:solidFill>
                  <a:srgbClr val="000000"/>
                </a:solidFill>
              </a:rPr>
              <a:t>10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BFB7D201-20F1-A133-E0BA-707652EEB30A}"/>
                  </a:ext>
                </a:extLst>
              </p:cNvPr>
              <p:cNvSpPr/>
              <p:nvPr/>
            </p:nvSpPr>
            <p:spPr>
              <a:xfrm>
                <a:off x="8343228" y="3352852"/>
                <a:ext cx="454209" cy="41771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BFB7D201-20F1-A133-E0BA-707652EEB3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3228" y="3352852"/>
                <a:ext cx="454209" cy="41771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5397B1C5-AB57-A7D6-5C62-894A504B7C88}"/>
              </a:ext>
            </a:extLst>
          </p:cNvPr>
          <p:cNvCxnSpPr>
            <a:cxnSpLocks/>
            <a:stCxn id="59" idx="4"/>
            <a:endCxn id="77" idx="0"/>
          </p:cNvCxnSpPr>
          <p:nvPr/>
        </p:nvCxnSpPr>
        <p:spPr>
          <a:xfrm>
            <a:off x="8251875" y="2826886"/>
            <a:ext cx="318458" cy="525966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A7D46971-B4C3-4530-2D07-0A0EEBD05DA0}"/>
              </a:ext>
            </a:extLst>
          </p:cNvPr>
          <p:cNvSpPr txBox="1"/>
          <p:nvPr/>
        </p:nvSpPr>
        <p:spPr>
          <a:xfrm>
            <a:off x="8350873" y="2826886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*/</a:t>
            </a:r>
            <a:r>
              <a:rPr lang="en-CA" b="1" dirty="0">
                <a:solidFill>
                  <a:srgbClr val="000000"/>
                </a:solidFill>
              </a:rPr>
              <a:t>30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16DBAC7-D99A-D734-8183-76A09F8BBF52}"/>
              </a:ext>
            </a:extLst>
          </p:cNvPr>
          <p:cNvSpPr txBox="1"/>
          <p:nvPr/>
        </p:nvSpPr>
        <p:spPr>
          <a:xfrm>
            <a:off x="4468515" y="1850433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*/1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5194277-37B0-BE13-66B0-DEC607107BEC}"/>
              </a:ext>
            </a:extLst>
          </p:cNvPr>
          <p:cNvSpPr txBox="1"/>
          <p:nvPr/>
        </p:nvSpPr>
        <p:spPr>
          <a:xfrm>
            <a:off x="5296892" y="2275289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*/1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884787F-AD0F-E7F3-F6F2-B588F25162CC}"/>
              </a:ext>
            </a:extLst>
          </p:cNvPr>
          <p:cNvSpPr txBox="1"/>
          <p:nvPr/>
        </p:nvSpPr>
        <p:spPr>
          <a:xfrm>
            <a:off x="7408732" y="2321982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*/1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0F41A4B-EE93-3CDC-56D9-3EAD4F6C2C92}"/>
              </a:ext>
            </a:extLst>
          </p:cNvPr>
          <p:cNvSpPr txBox="1"/>
          <p:nvPr/>
        </p:nvSpPr>
        <p:spPr>
          <a:xfrm>
            <a:off x="7517997" y="1875063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*/1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C372E8C-2D00-F068-38AB-491268381492}"/>
              </a:ext>
            </a:extLst>
          </p:cNvPr>
          <p:cNvSpPr txBox="1"/>
          <p:nvPr/>
        </p:nvSpPr>
        <p:spPr>
          <a:xfrm>
            <a:off x="4053089" y="2763161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*/1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97A4A4B-01F9-D53F-9540-5D3097F6D855}"/>
              </a:ext>
            </a:extLst>
          </p:cNvPr>
          <p:cNvSpPr txBox="1"/>
          <p:nvPr/>
        </p:nvSpPr>
        <p:spPr>
          <a:xfrm>
            <a:off x="4310164" y="3291869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*/1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F990464-60A3-7D9B-47F1-44DCDD3390D4}"/>
              </a:ext>
            </a:extLst>
          </p:cNvPr>
          <p:cNvSpPr txBox="1"/>
          <p:nvPr/>
        </p:nvSpPr>
        <p:spPr>
          <a:xfrm>
            <a:off x="7513740" y="2980627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*/1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608473E-8C30-354F-CD4A-46192380833B}"/>
              </a:ext>
            </a:extLst>
          </p:cNvPr>
          <p:cNvSpPr txBox="1"/>
          <p:nvPr/>
        </p:nvSpPr>
        <p:spPr>
          <a:xfrm>
            <a:off x="4347231" y="2319053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*/1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50D337C-690F-C679-5D0D-AA903C0D84B3}"/>
              </a:ext>
            </a:extLst>
          </p:cNvPr>
          <p:cNvSpPr txBox="1"/>
          <p:nvPr/>
        </p:nvSpPr>
        <p:spPr>
          <a:xfrm>
            <a:off x="4830529" y="2728732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*/1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719DA6F4-CD2D-08BC-5857-26F4214CA8CA}"/>
              </a:ext>
            </a:extLst>
          </p:cNvPr>
          <p:cNvSpPr/>
          <p:nvPr/>
        </p:nvSpPr>
        <p:spPr>
          <a:xfrm>
            <a:off x="5983273" y="2409176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B4C804CC-6AE6-D23D-316F-EB849DF34ABE}"/>
              </a:ext>
            </a:extLst>
          </p:cNvPr>
          <p:cNvCxnSpPr>
            <a:cxnSpLocks/>
            <a:stCxn id="92" idx="6"/>
            <a:endCxn id="57" idx="2"/>
          </p:cNvCxnSpPr>
          <p:nvPr/>
        </p:nvCxnSpPr>
        <p:spPr>
          <a:xfrm>
            <a:off x="6437482" y="2618031"/>
            <a:ext cx="57865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670EDCEC-41DF-29C4-95C3-1F942AF13D5A}"/>
              </a:ext>
            </a:extLst>
          </p:cNvPr>
          <p:cNvCxnSpPr>
            <a:cxnSpLocks/>
            <a:stCxn id="92" idx="7"/>
            <a:endCxn id="58" idx="3"/>
          </p:cNvCxnSpPr>
          <p:nvPr/>
        </p:nvCxnSpPr>
        <p:spPr>
          <a:xfrm flipV="1">
            <a:off x="6370965" y="2030893"/>
            <a:ext cx="711686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479CB836-A3FB-9D4C-77F3-40BCAE87C57E}"/>
              </a:ext>
            </a:extLst>
          </p:cNvPr>
          <p:cNvCxnSpPr>
            <a:cxnSpLocks/>
            <a:stCxn id="92" idx="5"/>
            <a:endCxn id="56" idx="2"/>
          </p:cNvCxnSpPr>
          <p:nvPr/>
        </p:nvCxnSpPr>
        <p:spPr>
          <a:xfrm>
            <a:off x="6370965" y="2765714"/>
            <a:ext cx="645169" cy="587138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F6F5B0F9-5634-0035-9704-FC943043DB5B}"/>
              </a:ext>
            </a:extLst>
          </p:cNvPr>
          <p:cNvSpPr txBox="1"/>
          <p:nvPr/>
        </p:nvSpPr>
        <p:spPr>
          <a:xfrm>
            <a:off x="6222995" y="1922721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*/1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C888C26-9388-FDA7-1CCC-FFDC714FBF66}"/>
              </a:ext>
            </a:extLst>
          </p:cNvPr>
          <p:cNvSpPr txBox="1"/>
          <p:nvPr/>
        </p:nvSpPr>
        <p:spPr>
          <a:xfrm>
            <a:off x="6430470" y="2292053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*/1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23EC4476-A7FE-A952-27F2-81D97C1EC990}"/>
              </a:ext>
            </a:extLst>
          </p:cNvPr>
          <p:cNvSpPr txBox="1"/>
          <p:nvPr/>
        </p:nvSpPr>
        <p:spPr>
          <a:xfrm>
            <a:off x="6275210" y="2963413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*/1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C475F8F7-B7C5-F0A8-F810-FDF86C0A0A91}"/>
                  </a:ext>
                </a:extLst>
              </p:cNvPr>
              <p:cNvSpPr txBox="1"/>
              <p:nvPr/>
            </p:nvSpPr>
            <p:spPr>
              <a:xfrm>
                <a:off x="2858778" y="4181290"/>
                <a:ext cx="6097136" cy="645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CA" sz="2400" b="0" dirty="0">
                    <a:solidFill>
                      <a:srgbClr val="000000"/>
                    </a:solidFill>
                  </a:rPr>
                  <a:t>Estimate using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CA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CA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𝑜𝑢𝑡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CA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CA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CA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CA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endParaRPr lang="en-CA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C475F8F7-B7C5-F0A8-F810-FDF86C0A0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778" y="4181290"/>
                <a:ext cx="6097136" cy="645048"/>
              </a:xfrm>
              <a:prstGeom prst="rect">
                <a:avLst/>
              </a:prstGeom>
              <a:blipFill>
                <a:blip r:embed="rId4"/>
                <a:stretch>
                  <a:fillRect l="-1600" b="-566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TextBox 107">
            <a:extLst>
              <a:ext uri="{FF2B5EF4-FFF2-40B4-BE49-F238E27FC236}">
                <a16:creationId xmlns:a16="http://schemas.microsoft.com/office/drawing/2014/main" id="{7A9D0778-4DC5-6F8F-CD88-9E2674E9EDD7}"/>
              </a:ext>
            </a:extLst>
          </p:cNvPr>
          <p:cNvSpPr txBox="1"/>
          <p:nvPr/>
        </p:nvSpPr>
        <p:spPr>
          <a:xfrm>
            <a:off x="2858778" y="4913217"/>
            <a:ext cx="6097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400" b="0" dirty="0">
                <a:solidFill>
                  <a:srgbClr val="000000"/>
                </a:solidFill>
              </a:rPr>
              <a:t>But real answer is 1…</a:t>
            </a:r>
            <a:endParaRPr lang="en-CA" sz="2400" dirty="0">
              <a:solidFill>
                <a:srgbClr val="000000"/>
              </a:solidFill>
            </a:endParaRP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187711FC-72CD-E279-5200-C73F27BD248E}"/>
              </a:ext>
            </a:extLst>
          </p:cNvPr>
          <p:cNvCxnSpPr/>
          <p:nvPr/>
        </p:nvCxnSpPr>
        <p:spPr>
          <a:xfrm flipH="1">
            <a:off x="5452280" y="1438447"/>
            <a:ext cx="530993" cy="2531660"/>
          </a:xfrm>
          <a:prstGeom prst="line">
            <a:avLst/>
          </a:prstGeom>
          <a:ln w="57150"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Speech Bubble: Rectangle 110">
            <a:extLst>
              <a:ext uri="{FF2B5EF4-FFF2-40B4-BE49-F238E27FC236}">
                <a16:creationId xmlns:a16="http://schemas.microsoft.com/office/drawing/2014/main" id="{EFC6CF41-A36D-9197-17E9-52D0D38CCAF9}"/>
              </a:ext>
            </a:extLst>
          </p:cNvPr>
          <p:cNvSpPr/>
          <p:nvPr/>
        </p:nvSpPr>
        <p:spPr>
          <a:xfrm>
            <a:off x="7792881" y="843193"/>
            <a:ext cx="3535990" cy="867089"/>
          </a:xfrm>
          <a:prstGeom prst="wedgeRectCallout">
            <a:avLst>
              <a:gd name="adj1" fmla="val -98932"/>
              <a:gd name="adj2" fmla="val 24764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rgbClr val="000000"/>
                </a:solidFill>
              </a:rPr>
              <a:t>Looks like an edge crossing a cut…</a:t>
            </a:r>
          </a:p>
        </p:txBody>
      </p:sp>
    </p:spTree>
    <p:extLst>
      <p:ext uri="{BB962C8B-B14F-4D97-AF65-F5344CB8AC3E}">
        <p14:creationId xmlns:p14="http://schemas.microsoft.com/office/powerpoint/2010/main" val="42911447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8" grpId="0"/>
      <p:bldP spid="1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FB75EA5-6C66-2723-98EA-31F49C5CC9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02608" y="-2"/>
                <a:ext cx="11150221" cy="1028386"/>
              </a:xfrm>
            </p:spPr>
            <p:txBody>
              <a:bodyPr>
                <a:norm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Definitions: an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cut </a:t>
                </a:r>
                <a:r>
                  <a:rPr lang="en-CA" dirty="0">
                    <a:solidFill>
                      <a:srgbClr val="000000"/>
                    </a:solidFill>
                  </a:rPr>
                  <a:t>and its </a:t>
                </a:r>
                <a:r>
                  <a:rPr lang="en-CA" b="1" dirty="0">
                    <a:solidFill>
                      <a:srgbClr val="000000"/>
                    </a:solidFill>
                  </a:rPr>
                  <a:t>capacity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FB75EA5-6C66-2723-98EA-31F49C5CC9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02608" y="-2"/>
                <a:ext cx="11150221" cy="1028386"/>
              </a:xfrm>
              <a:blipFill>
                <a:blip r:embed="rId2"/>
                <a:stretch>
                  <a:fillRect l="-2515" t="-1183" b="-1183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F0DCB5-FAFD-06DC-FDC5-46274D37A6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2608" y="1236374"/>
                <a:ext cx="11354937" cy="1444759"/>
              </a:xfrm>
            </p:spPr>
            <p:txBody>
              <a:bodyPr/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An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cut is a partition (S,V\S) where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i.e., the partition separates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F0DCB5-FAFD-06DC-FDC5-46274D37A6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2608" y="1236374"/>
                <a:ext cx="11354937" cy="1444759"/>
              </a:xfrm>
              <a:blipFill>
                <a:blip r:embed="rId3"/>
                <a:stretch>
                  <a:fillRect l="-1396" t="-801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EA7D65-7B1B-8AF9-7D37-9C0FFC6AA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0B5E57C-13DD-3806-03CA-737489F101C4}"/>
              </a:ext>
            </a:extLst>
          </p:cNvPr>
          <p:cNvGrpSpPr/>
          <p:nvPr/>
        </p:nvGrpSpPr>
        <p:grpSpPr>
          <a:xfrm>
            <a:off x="1024764" y="3128764"/>
            <a:ext cx="5071236" cy="2096207"/>
            <a:chOff x="6980698" y="2556031"/>
            <a:chExt cx="5071236" cy="209620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7E71E85E-2D90-6667-7DEF-3514226F8051}"/>
                    </a:ext>
                  </a:extLst>
                </p:cNvPr>
                <p:cNvSpPr/>
                <p:nvPr/>
              </p:nvSpPr>
              <p:spPr>
                <a:xfrm>
                  <a:off x="6980698" y="3290852"/>
                  <a:ext cx="454209" cy="4177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7E71E85E-2D90-6667-7DEF-3514226F80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0698" y="3290852"/>
                  <a:ext cx="454209" cy="41771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1761007-5E8C-028B-43A0-6250348C52D7}"/>
                </a:ext>
              </a:extLst>
            </p:cNvPr>
            <p:cNvSpPr/>
            <p:nvPr/>
          </p:nvSpPr>
          <p:spPr>
            <a:xfrm>
              <a:off x="8059146" y="4025673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FE68806-71D0-B1DD-9082-ACA239C47DA0}"/>
                </a:ext>
              </a:extLst>
            </p:cNvPr>
            <p:cNvSpPr/>
            <p:nvPr/>
          </p:nvSpPr>
          <p:spPr>
            <a:xfrm>
              <a:off x="8059146" y="3290852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BEEBB55-49B8-0DF6-D832-BAB5AEE7A4AE}"/>
                </a:ext>
              </a:extLst>
            </p:cNvPr>
            <p:cNvSpPr/>
            <p:nvPr/>
          </p:nvSpPr>
          <p:spPr>
            <a:xfrm>
              <a:off x="8059146" y="2556031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D62160E-85D2-4D4F-B2AD-3C1B5802156E}"/>
                </a:ext>
              </a:extLst>
            </p:cNvPr>
            <p:cNvSpPr/>
            <p:nvPr/>
          </p:nvSpPr>
          <p:spPr>
            <a:xfrm>
              <a:off x="9068211" y="4025673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CFB8C17-2C15-4A80-DF89-5B86AA2168C4}"/>
                </a:ext>
              </a:extLst>
            </p:cNvPr>
            <p:cNvSpPr/>
            <p:nvPr/>
          </p:nvSpPr>
          <p:spPr>
            <a:xfrm>
              <a:off x="9068211" y="3290852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D609321-F8DF-1D1A-D6E8-4DFD2C0AB4FF}"/>
                </a:ext>
              </a:extLst>
            </p:cNvPr>
            <p:cNvSpPr/>
            <p:nvPr/>
          </p:nvSpPr>
          <p:spPr>
            <a:xfrm>
              <a:off x="10077276" y="4025673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652206F-8655-7EC1-E5B8-36DFC9163388}"/>
                </a:ext>
              </a:extLst>
            </p:cNvPr>
            <p:cNvSpPr/>
            <p:nvPr/>
          </p:nvSpPr>
          <p:spPr>
            <a:xfrm>
              <a:off x="10077276" y="3290852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3726E7D-3C3C-F86C-90CC-917B16E6758E}"/>
                </a:ext>
              </a:extLst>
            </p:cNvPr>
            <p:cNvSpPr/>
            <p:nvPr/>
          </p:nvSpPr>
          <p:spPr>
            <a:xfrm>
              <a:off x="10077276" y="2556031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A7DFB58-CFD3-7612-63BD-88F748A15A1F}"/>
                </a:ext>
              </a:extLst>
            </p:cNvPr>
            <p:cNvSpPr/>
            <p:nvPr/>
          </p:nvSpPr>
          <p:spPr>
            <a:xfrm>
              <a:off x="11085912" y="3290852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90F4E63-396F-1FBC-2E03-E72E9D9CE20C}"/>
                </a:ext>
              </a:extLst>
            </p:cNvPr>
            <p:cNvCxnSpPr>
              <a:stCxn id="6" idx="6"/>
              <a:endCxn id="8" idx="2"/>
            </p:cNvCxnSpPr>
            <p:nvPr/>
          </p:nvCxnSpPr>
          <p:spPr>
            <a:xfrm>
              <a:off x="7434907" y="3499707"/>
              <a:ext cx="62423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0C29F6B-ABA9-1CAD-6DAE-251F4EF45433}"/>
                </a:ext>
              </a:extLst>
            </p:cNvPr>
            <p:cNvCxnSpPr>
              <a:cxnSpLocks/>
              <a:stCxn id="6" idx="7"/>
              <a:endCxn id="9" idx="3"/>
            </p:cNvCxnSpPr>
            <p:nvPr/>
          </p:nvCxnSpPr>
          <p:spPr>
            <a:xfrm flipV="1">
              <a:off x="7368390" y="2912569"/>
              <a:ext cx="757273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928CE94-2D8C-D0A1-D63C-5E381FADF026}"/>
                </a:ext>
              </a:extLst>
            </p:cNvPr>
            <p:cNvCxnSpPr>
              <a:cxnSpLocks/>
              <a:stCxn id="6" idx="5"/>
              <a:endCxn id="7" idx="1"/>
            </p:cNvCxnSpPr>
            <p:nvPr/>
          </p:nvCxnSpPr>
          <p:spPr>
            <a:xfrm>
              <a:off x="7368390" y="3647390"/>
              <a:ext cx="757273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824E5F3-F3A6-8F3D-86F8-B3138F61C8B7}"/>
                </a:ext>
              </a:extLst>
            </p:cNvPr>
            <p:cNvCxnSpPr>
              <a:cxnSpLocks/>
              <a:stCxn id="8" idx="6"/>
              <a:endCxn id="11" idx="2"/>
            </p:cNvCxnSpPr>
            <p:nvPr/>
          </p:nvCxnSpPr>
          <p:spPr>
            <a:xfrm>
              <a:off x="8513355" y="3499707"/>
              <a:ext cx="554856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BED3309-C8A5-020E-CADF-F05896AC8FD7}"/>
                </a:ext>
              </a:extLst>
            </p:cNvPr>
            <p:cNvCxnSpPr>
              <a:cxnSpLocks/>
              <a:stCxn id="9" idx="5"/>
              <a:endCxn id="11" idx="1"/>
            </p:cNvCxnSpPr>
            <p:nvPr/>
          </p:nvCxnSpPr>
          <p:spPr>
            <a:xfrm>
              <a:off x="8446838" y="2912569"/>
              <a:ext cx="687890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263B446-87DF-4063-1320-AA030765B3F4}"/>
                </a:ext>
              </a:extLst>
            </p:cNvPr>
            <p:cNvCxnSpPr>
              <a:cxnSpLocks/>
              <a:stCxn id="7" idx="6"/>
              <a:endCxn id="10" idx="2"/>
            </p:cNvCxnSpPr>
            <p:nvPr/>
          </p:nvCxnSpPr>
          <p:spPr>
            <a:xfrm>
              <a:off x="8513355" y="4234528"/>
              <a:ext cx="554856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5D5AB04-60FF-117B-490A-706816D35024}"/>
                </a:ext>
              </a:extLst>
            </p:cNvPr>
            <p:cNvCxnSpPr>
              <a:cxnSpLocks/>
              <a:stCxn id="7" idx="7"/>
              <a:endCxn id="11" idx="3"/>
            </p:cNvCxnSpPr>
            <p:nvPr/>
          </p:nvCxnSpPr>
          <p:spPr>
            <a:xfrm flipV="1">
              <a:off x="8446838" y="3647390"/>
              <a:ext cx="687890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238A6B0-60F3-908D-1A45-954E215296ED}"/>
                </a:ext>
              </a:extLst>
            </p:cNvPr>
            <p:cNvCxnSpPr>
              <a:cxnSpLocks/>
              <a:stCxn id="8" idx="5"/>
              <a:endCxn id="10" idx="1"/>
            </p:cNvCxnSpPr>
            <p:nvPr/>
          </p:nvCxnSpPr>
          <p:spPr>
            <a:xfrm>
              <a:off x="8446838" y="3647390"/>
              <a:ext cx="687890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E831027-3BB5-32E8-CFAE-EB42EC1EA777}"/>
                </a:ext>
              </a:extLst>
            </p:cNvPr>
            <p:cNvCxnSpPr>
              <a:cxnSpLocks/>
              <a:stCxn id="11" idx="6"/>
              <a:endCxn id="13" idx="2"/>
            </p:cNvCxnSpPr>
            <p:nvPr/>
          </p:nvCxnSpPr>
          <p:spPr>
            <a:xfrm>
              <a:off x="9522420" y="3499707"/>
              <a:ext cx="554856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B4AE830-601C-A2BE-CBD0-C5963DC5C87E}"/>
                </a:ext>
              </a:extLst>
            </p:cNvPr>
            <p:cNvCxnSpPr>
              <a:cxnSpLocks/>
              <a:stCxn id="10" idx="7"/>
              <a:endCxn id="14" idx="3"/>
            </p:cNvCxnSpPr>
            <p:nvPr/>
          </p:nvCxnSpPr>
          <p:spPr>
            <a:xfrm flipV="1">
              <a:off x="9455903" y="2912569"/>
              <a:ext cx="687890" cy="1174276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E3B9CEB-1884-0E8A-4AA4-09A4952A3AAD}"/>
                </a:ext>
              </a:extLst>
            </p:cNvPr>
            <p:cNvCxnSpPr>
              <a:cxnSpLocks/>
              <a:stCxn id="10" idx="6"/>
              <a:endCxn id="12" idx="2"/>
            </p:cNvCxnSpPr>
            <p:nvPr/>
          </p:nvCxnSpPr>
          <p:spPr>
            <a:xfrm>
              <a:off x="9522420" y="4234528"/>
              <a:ext cx="554856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3553956E-A157-42D0-A498-BC9578554B45}"/>
                </a:ext>
              </a:extLst>
            </p:cNvPr>
            <p:cNvCxnSpPr>
              <a:cxnSpLocks/>
              <a:stCxn id="14" idx="5"/>
              <a:endCxn id="15" idx="1"/>
            </p:cNvCxnSpPr>
            <p:nvPr/>
          </p:nvCxnSpPr>
          <p:spPr>
            <a:xfrm>
              <a:off x="10464968" y="2912569"/>
              <a:ext cx="687461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70DE545F-C047-5D97-3D43-929AB5C4578C}"/>
                </a:ext>
              </a:extLst>
            </p:cNvPr>
            <p:cNvCxnSpPr>
              <a:cxnSpLocks/>
              <a:stCxn id="13" idx="6"/>
              <a:endCxn id="15" idx="2"/>
            </p:cNvCxnSpPr>
            <p:nvPr/>
          </p:nvCxnSpPr>
          <p:spPr>
            <a:xfrm>
              <a:off x="10531485" y="3499707"/>
              <a:ext cx="554427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85C3B51-5CB9-5004-8275-FAFBC7EDE84E}"/>
                </a:ext>
              </a:extLst>
            </p:cNvPr>
            <p:cNvCxnSpPr>
              <a:cxnSpLocks/>
              <a:stCxn id="12" idx="7"/>
              <a:endCxn id="15" idx="3"/>
            </p:cNvCxnSpPr>
            <p:nvPr/>
          </p:nvCxnSpPr>
          <p:spPr>
            <a:xfrm flipV="1">
              <a:off x="10464968" y="3647390"/>
              <a:ext cx="687461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A34EDF8-9150-84B7-29A8-07346A54B2EC}"/>
                </a:ext>
              </a:extLst>
            </p:cNvPr>
            <p:cNvSpPr txBox="1"/>
            <p:nvPr/>
          </p:nvSpPr>
          <p:spPr>
            <a:xfrm>
              <a:off x="7323164" y="2760071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*/10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0723189-49B3-FA4A-0661-DAA7E48A71CF}"/>
                </a:ext>
              </a:extLst>
            </p:cNvPr>
            <p:cNvSpPr txBox="1"/>
            <p:nvPr/>
          </p:nvSpPr>
          <p:spPr>
            <a:xfrm>
              <a:off x="7480713" y="3173729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*/10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8FBD4BE-F970-6F1A-B78D-5D0DE0A13ACD}"/>
                </a:ext>
              </a:extLst>
            </p:cNvPr>
            <p:cNvSpPr txBox="1"/>
            <p:nvPr/>
          </p:nvSpPr>
          <p:spPr>
            <a:xfrm>
              <a:off x="7213619" y="3812588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*/10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6C7A9A43-F76F-B380-B6C2-7B5A059EB8C1}"/>
                    </a:ext>
                  </a:extLst>
                </p:cNvPr>
                <p:cNvSpPr/>
                <p:nvPr/>
              </p:nvSpPr>
              <p:spPr>
                <a:xfrm>
                  <a:off x="11404370" y="4234528"/>
                  <a:ext cx="454209" cy="4177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6C7A9A43-F76F-B380-B6C2-7B5A059EB8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04370" y="4234528"/>
                  <a:ext cx="454209" cy="41771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B64F71C-AD7F-D440-2361-3799AC62EF68}"/>
                </a:ext>
              </a:extLst>
            </p:cNvPr>
            <p:cNvCxnSpPr>
              <a:cxnSpLocks/>
              <a:stCxn id="15" idx="4"/>
              <a:endCxn id="33" idx="0"/>
            </p:cNvCxnSpPr>
            <p:nvPr/>
          </p:nvCxnSpPr>
          <p:spPr>
            <a:xfrm>
              <a:off x="11313017" y="3708562"/>
              <a:ext cx="318458" cy="525966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D92756D-D241-5A54-DA9B-B84B1BC6A791}"/>
                </a:ext>
              </a:extLst>
            </p:cNvPr>
            <p:cNvSpPr txBox="1"/>
            <p:nvPr/>
          </p:nvSpPr>
          <p:spPr>
            <a:xfrm>
              <a:off x="11412015" y="3708562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*/25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B08270E-189F-F7C3-03A9-6C56CC89639D}"/>
                </a:ext>
              </a:extLst>
            </p:cNvPr>
            <p:cNvSpPr txBox="1"/>
            <p:nvPr/>
          </p:nvSpPr>
          <p:spPr>
            <a:xfrm>
              <a:off x="8590139" y="2732109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*/1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99E3CE1-3676-2052-02C5-6F2E27CAB30E}"/>
                </a:ext>
              </a:extLst>
            </p:cNvPr>
            <p:cNvSpPr txBox="1"/>
            <p:nvPr/>
          </p:nvSpPr>
          <p:spPr>
            <a:xfrm>
              <a:off x="9595044" y="2791727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*/1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C24A12A-D83B-AA99-AA49-B6661AAC0FB1}"/>
                </a:ext>
              </a:extLst>
            </p:cNvPr>
            <p:cNvSpPr txBox="1"/>
            <p:nvPr/>
          </p:nvSpPr>
          <p:spPr>
            <a:xfrm>
              <a:off x="9418516" y="3156965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*/1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0EEE047-A090-6C0B-8564-A567EACD6D52}"/>
                </a:ext>
              </a:extLst>
            </p:cNvPr>
            <p:cNvSpPr txBox="1"/>
            <p:nvPr/>
          </p:nvSpPr>
          <p:spPr>
            <a:xfrm>
              <a:off x="10469874" y="3203658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*/1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EE7B028-8D80-BB64-6971-ACB16DD41CEF}"/>
                </a:ext>
              </a:extLst>
            </p:cNvPr>
            <p:cNvSpPr txBox="1"/>
            <p:nvPr/>
          </p:nvSpPr>
          <p:spPr>
            <a:xfrm>
              <a:off x="10579139" y="2756739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*/1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CD463E5-19E4-EE48-66D5-695711491D4A}"/>
                </a:ext>
              </a:extLst>
            </p:cNvPr>
            <p:cNvSpPr txBox="1"/>
            <p:nvPr/>
          </p:nvSpPr>
          <p:spPr>
            <a:xfrm>
              <a:off x="8174713" y="3644837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*/1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CE0EC25-96B0-1651-3FF1-7494D03A085A}"/>
                </a:ext>
              </a:extLst>
            </p:cNvPr>
            <p:cNvSpPr txBox="1"/>
            <p:nvPr/>
          </p:nvSpPr>
          <p:spPr>
            <a:xfrm>
              <a:off x="8431788" y="4173545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*/1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BF9B506-3E4B-4B33-F69B-F7A46BAFBB70}"/>
                </a:ext>
              </a:extLst>
            </p:cNvPr>
            <p:cNvSpPr txBox="1"/>
            <p:nvPr/>
          </p:nvSpPr>
          <p:spPr>
            <a:xfrm>
              <a:off x="9478380" y="4162268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*/1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BB45B15-4A08-D1F3-2A7B-A6229837A179}"/>
                </a:ext>
              </a:extLst>
            </p:cNvPr>
            <p:cNvSpPr txBox="1"/>
            <p:nvPr/>
          </p:nvSpPr>
          <p:spPr>
            <a:xfrm>
              <a:off x="10574882" y="3862303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*/1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9346723-AC8C-9666-3ABC-6ABAB9A6B50E}"/>
                </a:ext>
              </a:extLst>
            </p:cNvPr>
            <p:cNvSpPr txBox="1"/>
            <p:nvPr/>
          </p:nvSpPr>
          <p:spPr>
            <a:xfrm>
              <a:off x="8468855" y="3200729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*/1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BFC9ACF-409C-8850-537E-75CD2AFB5D04}"/>
                </a:ext>
              </a:extLst>
            </p:cNvPr>
            <p:cNvSpPr txBox="1"/>
            <p:nvPr/>
          </p:nvSpPr>
          <p:spPr>
            <a:xfrm>
              <a:off x="8952153" y="3610408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*/1</a:t>
              </a:r>
            </a:p>
          </p:txBody>
        </p:sp>
      </p:grp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C5087D97-CEE5-1988-88BF-33B84067F096}"/>
              </a:ext>
            </a:extLst>
          </p:cNvPr>
          <p:cNvSpPr/>
          <p:nvPr/>
        </p:nvSpPr>
        <p:spPr>
          <a:xfrm>
            <a:off x="2844100" y="3154637"/>
            <a:ext cx="600501" cy="2429302"/>
          </a:xfrm>
          <a:custGeom>
            <a:avLst/>
            <a:gdLst>
              <a:gd name="connsiteX0" fmla="*/ 600501 w 600501"/>
              <a:gd name="connsiteY0" fmla="*/ 0 h 2429302"/>
              <a:gd name="connsiteX1" fmla="*/ 573206 w 600501"/>
              <a:gd name="connsiteY1" fmla="*/ 40943 h 2429302"/>
              <a:gd name="connsiteX2" fmla="*/ 559558 w 600501"/>
              <a:gd name="connsiteY2" fmla="*/ 88711 h 2429302"/>
              <a:gd name="connsiteX3" fmla="*/ 539087 w 600501"/>
              <a:gd name="connsiteY3" fmla="*/ 136478 h 2429302"/>
              <a:gd name="connsiteX4" fmla="*/ 532263 w 600501"/>
              <a:gd name="connsiteY4" fmla="*/ 156949 h 2429302"/>
              <a:gd name="connsiteX5" fmla="*/ 525439 w 600501"/>
              <a:gd name="connsiteY5" fmla="*/ 184245 h 2429302"/>
              <a:gd name="connsiteX6" fmla="*/ 504967 w 600501"/>
              <a:gd name="connsiteY6" fmla="*/ 218364 h 2429302"/>
              <a:gd name="connsiteX7" fmla="*/ 484496 w 600501"/>
              <a:gd name="connsiteY7" fmla="*/ 266131 h 2429302"/>
              <a:gd name="connsiteX8" fmla="*/ 450376 w 600501"/>
              <a:gd name="connsiteY8" fmla="*/ 313899 h 2429302"/>
              <a:gd name="connsiteX9" fmla="*/ 436728 w 600501"/>
              <a:gd name="connsiteY9" fmla="*/ 341194 h 2429302"/>
              <a:gd name="connsiteX10" fmla="*/ 368490 w 600501"/>
              <a:gd name="connsiteY10" fmla="*/ 429905 h 2429302"/>
              <a:gd name="connsiteX11" fmla="*/ 348018 w 600501"/>
              <a:gd name="connsiteY11" fmla="*/ 464024 h 2429302"/>
              <a:gd name="connsiteX12" fmla="*/ 320722 w 600501"/>
              <a:gd name="connsiteY12" fmla="*/ 491320 h 2429302"/>
              <a:gd name="connsiteX13" fmla="*/ 300251 w 600501"/>
              <a:gd name="connsiteY13" fmla="*/ 518615 h 2429302"/>
              <a:gd name="connsiteX14" fmla="*/ 252484 w 600501"/>
              <a:gd name="connsiteY14" fmla="*/ 566382 h 2429302"/>
              <a:gd name="connsiteX15" fmla="*/ 225188 w 600501"/>
              <a:gd name="connsiteY15" fmla="*/ 593678 h 2429302"/>
              <a:gd name="connsiteX16" fmla="*/ 109182 w 600501"/>
              <a:gd name="connsiteY16" fmla="*/ 750627 h 2429302"/>
              <a:gd name="connsiteX17" fmla="*/ 75063 w 600501"/>
              <a:gd name="connsiteY17" fmla="*/ 846161 h 2429302"/>
              <a:gd name="connsiteX18" fmla="*/ 68239 w 600501"/>
              <a:gd name="connsiteY18" fmla="*/ 880281 h 2429302"/>
              <a:gd name="connsiteX19" fmla="*/ 47767 w 600501"/>
              <a:gd name="connsiteY19" fmla="*/ 941696 h 2429302"/>
              <a:gd name="connsiteX20" fmla="*/ 20472 w 600501"/>
              <a:gd name="connsiteY20" fmla="*/ 1064525 h 2429302"/>
              <a:gd name="connsiteX21" fmla="*/ 0 w 600501"/>
              <a:gd name="connsiteY21" fmla="*/ 1180531 h 2429302"/>
              <a:gd name="connsiteX22" fmla="*/ 13648 w 600501"/>
              <a:gd name="connsiteY22" fmla="*/ 1501254 h 2429302"/>
              <a:gd name="connsiteX23" fmla="*/ 20472 w 600501"/>
              <a:gd name="connsiteY23" fmla="*/ 1555845 h 2429302"/>
              <a:gd name="connsiteX24" fmla="*/ 61415 w 600501"/>
              <a:gd name="connsiteY24" fmla="*/ 1678675 h 2429302"/>
              <a:gd name="connsiteX25" fmla="*/ 102358 w 600501"/>
              <a:gd name="connsiteY25" fmla="*/ 1774209 h 2429302"/>
              <a:gd name="connsiteX26" fmla="*/ 143301 w 600501"/>
              <a:gd name="connsiteY26" fmla="*/ 1910687 h 2429302"/>
              <a:gd name="connsiteX27" fmla="*/ 170597 w 600501"/>
              <a:gd name="connsiteY27" fmla="*/ 1972102 h 2429302"/>
              <a:gd name="connsiteX28" fmla="*/ 204716 w 600501"/>
              <a:gd name="connsiteY28" fmla="*/ 2033517 h 2429302"/>
              <a:gd name="connsiteX29" fmla="*/ 218364 w 600501"/>
              <a:gd name="connsiteY29" fmla="*/ 2074460 h 2429302"/>
              <a:gd name="connsiteX30" fmla="*/ 238836 w 600501"/>
              <a:gd name="connsiteY30" fmla="*/ 2122227 h 2429302"/>
              <a:gd name="connsiteX31" fmla="*/ 259307 w 600501"/>
              <a:gd name="connsiteY31" fmla="*/ 2183642 h 2429302"/>
              <a:gd name="connsiteX32" fmla="*/ 266131 w 600501"/>
              <a:gd name="connsiteY32" fmla="*/ 2204114 h 2429302"/>
              <a:gd name="connsiteX33" fmla="*/ 279779 w 600501"/>
              <a:gd name="connsiteY33" fmla="*/ 2258705 h 2429302"/>
              <a:gd name="connsiteX34" fmla="*/ 300251 w 600501"/>
              <a:gd name="connsiteY34" fmla="*/ 2367887 h 2429302"/>
              <a:gd name="connsiteX35" fmla="*/ 300251 w 600501"/>
              <a:gd name="connsiteY35" fmla="*/ 2429302 h 2429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00501" h="2429302">
                <a:moveTo>
                  <a:pt x="600501" y="0"/>
                </a:moveTo>
                <a:cubicBezTo>
                  <a:pt x="591403" y="13648"/>
                  <a:pt x="580079" y="26050"/>
                  <a:pt x="573206" y="40943"/>
                </a:cubicBezTo>
                <a:cubicBezTo>
                  <a:pt x="566267" y="55979"/>
                  <a:pt x="565128" y="73116"/>
                  <a:pt x="559558" y="88711"/>
                </a:cubicBezTo>
                <a:cubicBezTo>
                  <a:pt x="553732" y="105025"/>
                  <a:pt x="545521" y="120394"/>
                  <a:pt x="539087" y="136478"/>
                </a:cubicBezTo>
                <a:cubicBezTo>
                  <a:pt x="536416" y="143156"/>
                  <a:pt x="534239" y="150033"/>
                  <a:pt x="532263" y="156949"/>
                </a:cubicBezTo>
                <a:cubicBezTo>
                  <a:pt x="529686" y="165967"/>
                  <a:pt x="529248" y="175675"/>
                  <a:pt x="525439" y="184245"/>
                </a:cubicBezTo>
                <a:cubicBezTo>
                  <a:pt x="520052" y="196365"/>
                  <a:pt x="510898" y="206501"/>
                  <a:pt x="504967" y="218364"/>
                </a:cubicBezTo>
                <a:cubicBezTo>
                  <a:pt x="497220" y="233858"/>
                  <a:pt x="493091" y="251090"/>
                  <a:pt x="484496" y="266131"/>
                </a:cubicBezTo>
                <a:cubicBezTo>
                  <a:pt x="474788" y="283120"/>
                  <a:pt x="460881" y="297391"/>
                  <a:pt x="450376" y="313899"/>
                </a:cubicBezTo>
                <a:cubicBezTo>
                  <a:pt x="444915" y="322481"/>
                  <a:pt x="442059" y="332531"/>
                  <a:pt x="436728" y="341194"/>
                </a:cubicBezTo>
                <a:cubicBezTo>
                  <a:pt x="334400" y="507476"/>
                  <a:pt x="441552" y="335967"/>
                  <a:pt x="368490" y="429905"/>
                </a:cubicBezTo>
                <a:cubicBezTo>
                  <a:pt x="360347" y="440374"/>
                  <a:pt x="356161" y="453555"/>
                  <a:pt x="348018" y="464024"/>
                </a:cubicBezTo>
                <a:cubicBezTo>
                  <a:pt x="340118" y="474181"/>
                  <a:pt x="329195" y="481636"/>
                  <a:pt x="320722" y="491320"/>
                </a:cubicBezTo>
                <a:cubicBezTo>
                  <a:pt x="313233" y="499879"/>
                  <a:pt x="307901" y="510200"/>
                  <a:pt x="300251" y="518615"/>
                </a:cubicBezTo>
                <a:cubicBezTo>
                  <a:pt x="285104" y="535277"/>
                  <a:pt x="268406" y="550460"/>
                  <a:pt x="252484" y="566382"/>
                </a:cubicBezTo>
                <a:cubicBezTo>
                  <a:pt x="243385" y="575481"/>
                  <a:pt x="233226" y="583630"/>
                  <a:pt x="225188" y="593678"/>
                </a:cubicBezTo>
                <a:cubicBezTo>
                  <a:pt x="129896" y="712792"/>
                  <a:pt x="166459" y="658983"/>
                  <a:pt x="109182" y="750627"/>
                </a:cubicBezTo>
                <a:cubicBezTo>
                  <a:pt x="56359" y="935505"/>
                  <a:pt x="138060" y="657166"/>
                  <a:pt x="75063" y="846161"/>
                </a:cubicBezTo>
                <a:cubicBezTo>
                  <a:pt x="71395" y="857164"/>
                  <a:pt x="71425" y="869129"/>
                  <a:pt x="68239" y="880281"/>
                </a:cubicBezTo>
                <a:cubicBezTo>
                  <a:pt x="62311" y="901030"/>
                  <a:pt x="53183" y="920808"/>
                  <a:pt x="47767" y="941696"/>
                </a:cubicBezTo>
                <a:cubicBezTo>
                  <a:pt x="37241" y="982295"/>
                  <a:pt x="28698" y="1023398"/>
                  <a:pt x="20472" y="1064525"/>
                </a:cubicBezTo>
                <a:cubicBezTo>
                  <a:pt x="3670" y="1148536"/>
                  <a:pt x="10105" y="1109800"/>
                  <a:pt x="0" y="1180531"/>
                </a:cubicBezTo>
                <a:cubicBezTo>
                  <a:pt x="4549" y="1287439"/>
                  <a:pt x="7820" y="1394408"/>
                  <a:pt x="13648" y="1501254"/>
                </a:cubicBezTo>
                <a:cubicBezTo>
                  <a:pt x="14647" y="1519565"/>
                  <a:pt x="15704" y="1538137"/>
                  <a:pt x="20472" y="1555845"/>
                </a:cubicBezTo>
                <a:cubicBezTo>
                  <a:pt x="31692" y="1597519"/>
                  <a:pt x="44414" y="1639006"/>
                  <a:pt x="61415" y="1678675"/>
                </a:cubicBezTo>
                <a:cubicBezTo>
                  <a:pt x="75063" y="1710520"/>
                  <a:pt x="93955" y="1740598"/>
                  <a:pt x="102358" y="1774209"/>
                </a:cubicBezTo>
                <a:cubicBezTo>
                  <a:pt x="113700" y="1819575"/>
                  <a:pt x="124317" y="1867973"/>
                  <a:pt x="143301" y="1910687"/>
                </a:cubicBezTo>
                <a:cubicBezTo>
                  <a:pt x="152400" y="1931159"/>
                  <a:pt x="160578" y="1952065"/>
                  <a:pt x="170597" y="1972102"/>
                </a:cubicBezTo>
                <a:cubicBezTo>
                  <a:pt x="187920" y="2006747"/>
                  <a:pt x="191567" y="2000644"/>
                  <a:pt x="204716" y="2033517"/>
                </a:cubicBezTo>
                <a:cubicBezTo>
                  <a:pt x="210059" y="2046874"/>
                  <a:pt x="212697" y="2061237"/>
                  <a:pt x="218364" y="2074460"/>
                </a:cubicBezTo>
                <a:cubicBezTo>
                  <a:pt x="225188" y="2090382"/>
                  <a:pt x="232754" y="2106007"/>
                  <a:pt x="238836" y="2122227"/>
                </a:cubicBezTo>
                <a:cubicBezTo>
                  <a:pt x="246413" y="2142432"/>
                  <a:pt x="252483" y="2163170"/>
                  <a:pt x="259307" y="2183642"/>
                </a:cubicBezTo>
                <a:cubicBezTo>
                  <a:pt x="261582" y="2190466"/>
                  <a:pt x="264386" y="2197136"/>
                  <a:pt x="266131" y="2204114"/>
                </a:cubicBezTo>
                <a:lnTo>
                  <a:pt x="279779" y="2258705"/>
                </a:lnTo>
                <a:cubicBezTo>
                  <a:pt x="288167" y="2292255"/>
                  <a:pt x="300251" y="2337505"/>
                  <a:pt x="300251" y="2367887"/>
                </a:cubicBezTo>
                <a:lnTo>
                  <a:pt x="300251" y="2429302"/>
                </a:lnTo>
              </a:path>
            </a:pathLst>
          </a:custGeom>
          <a:noFill/>
          <a:ln w="38100">
            <a:solidFill>
              <a:srgbClr val="00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912E771-2E70-0C07-8E88-8EC8BA8E08F6}"/>
              </a:ext>
            </a:extLst>
          </p:cNvPr>
          <p:cNvGrpSpPr/>
          <p:nvPr/>
        </p:nvGrpSpPr>
        <p:grpSpPr>
          <a:xfrm>
            <a:off x="2633378" y="2426456"/>
            <a:ext cx="701791" cy="653239"/>
            <a:chOff x="4512949" y="2575948"/>
            <a:chExt cx="701791" cy="653239"/>
          </a:xfrm>
        </p:grpSpPr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38039E45-AED2-C664-EF29-089715CA831C}"/>
                </a:ext>
              </a:extLst>
            </p:cNvPr>
            <p:cNvCxnSpPr/>
            <p:nvPr/>
          </p:nvCxnSpPr>
          <p:spPr>
            <a:xfrm flipH="1">
              <a:off x="4512949" y="3229187"/>
              <a:ext cx="652595" cy="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464FE3FF-3B9E-A95A-D77E-86710D52D11B}"/>
                    </a:ext>
                  </a:extLst>
                </p:cNvPr>
                <p:cNvSpPr txBox="1"/>
                <p:nvPr/>
              </p:nvSpPr>
              <p:spPr>
                <a:xfrm>
                  <a:off x="4638941" y="2575948"/>
                  <a:ext cx="57579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3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oMath>
                    </m:oMathPara>
                  </a14:m>
                  <a:endParaRPr lang="en-CA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464FE3FF-3B9E-A95A-D77E-86710D52D1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8941" y="2575948"/>
                  <a:ext cx="575799" cy="646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C40E6E7-A264-9B87-26E3-1A331EEFC887}"/>
              </a:ext>
            </a:extLst>
          </p:cNvPr>
          <p:cNvGrpSpPr/>
          <p:nvPr/>
        </p:nvGrpSpPr>
        <p:grpSpPr>
          <a:xfrm>
            <a:off x="3457152" y="2426428"/>
            <a:ext cx="1069524" cy="648819"/>
            <a:chOff x="5816616" y="2583408"/>
            <a:chExt cx="1069524" cy="648819"/>
          </a:xfrm>
        </p:grpSpPr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A6E84C4D-E9A9-F142-F6B7-43575F3B704B}"/>
                </a:ext>
              </a:extLst>
            </p:cNvPr>
            <p:cNvCxnSpPr>
              <a:cxnSpLocks/>
            </p:cNvCxnSpPr>
            <p:nvPr/>
          </p:nvCxnSpPr>
          <p:spPr>
            <a:xfrm>
              <a:off x="5921154" y="3232227"/>
              <a:ext cx="886956" cy="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6D093F98-305F-2D8C-2216-094DC9CC407A}"/>
                    </a:ext>
                  </a:extLst>
                </p:cNvPr>
                <p:cNvSpPr txBox="1"/>
                <p:nvPr/>
              </p:nvSpPr>
              <p:spPr>
                <a:xfrm>
                  <a:off x="5816616" y="2583408"/>
                  <a:ext cx="106952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3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CA" sz="3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\</m:t>
                        </m:r>
                        <m:r>
                          <m:rPr>
                            <m:sty m:val="p"/>
                          </m:rPr>
                          <a:rPr lang="en-CA" sz="3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oMath>
                    </m:oMathPara>
                  </a14:m>
                  <a:endParaRPr lang="en-CA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6D093F98-305F-2D8C-2216-094DC9CC40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6616" y="2583408"/>
                  <a:ext cx="1069524" cy="6463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4DEC0563-5B6D-A1E7-76D2-010DCF9B3537}"/>
                  </a:ext>
                </a:extLst>
              </p:cNvPr>
              <p:cNvSpPr/>
              <p:nvPr/>
            </p:nvSpPr>
            <p:spPr>
              <a:xfrm>
                <a:off x="1550642" y="5379065"/>
                <a:ext cx="2947916" cy="78857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(Recall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does not need to be connected)</a:t>
                </a:r>
              </a:p>
            </p:txBody>
          </p:sp>
        </mc:Choice>
        <mc:Fallback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4DEC0563-5B6D-A1E7-76D2-010DCF9B35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642" y="5379065"/>
                <a:ext cx="2947916" cy="788570"/>
              </a:xfrm>
              <a:prstGeom prst="rect">
                <a:avLst/>
              </a:prstGeom>
              <a:blipFill>
                <a:blip r:embed="rId8"/>
                <a:stretch>
                  <a:fillRect r="-1437" b="-1504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3E60A770-1D81-CA3F-D26C-525816AA778F}"/>
                  </a:ext>
                </a:extLst>
              </p:cNvPr>
              <p:cNvSpPr/>
              <p:nvPr/>
            </p:nvSpPr>
            <p:spPr>
              <a:xfrm>
                <a:off x="6828983" y="4696443"/>
                <a:ext cx="4332096" cy="78857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𝑜𝑢𝑡</m:t>
                          </m:r>
                        </m:sup>
                      </m:sSup>
                      <m:d>
                        <m:d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p>
                          </m:sSup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3E60A770-1D81-CA3F-D26C-525816AA77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8983" y="4696443"/>
                <a:ext cx="4332096" cy="7885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9915C6A4-97D2-67EC-3B57-6219AEC1D923}"/>
                  </a:ext>
                </a:extLst>
              </p:cNvPr>
              <p:cNvSpPr/>
              <p:nvPr/>
            </p:nvSpPr>
            <p:spPr>
              <a:xfrm>
                <a:off x="6828983" y="2696732"/>
                <a:ext cx="4332096" cy="78857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p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be the set of edges </a:t>
                </a:r>
                <a:r>
                  <a:rPr lang="en-CA" b="1" dirty="0">
                    <a:solidFill>
                      <a:srgbClr val="000000"/>
                    </a:solidFill>
                  </a:rPr>
                  <a:t>directed out from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9915C6A4-97D2-67EC-3B57-6219AEC1D9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8983" y="2696732"/>
                <a:ext cx="4332096" cy="788570"/>
              </a:xfrm>
              <a:prstGeom prst="rect">
                <a:avLst/>
              </a:prstGeom>
              <a:blipFill>
                <a:blip r:embed="rId10"/>
                <a:stretch>
                  <a:fillRect b="-1504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EE649EB-B2E4-FE2C-2579-7C4D1C5F7B00}"/>
                  </a:ext>
                </a:extLst>
              </p:cNvPr>
              <p:cNvSpPr/>
              <p:nvPr/>
            </p:nvSpPr>
            <p:spPr>
              <a:xfrm>
                <a:off x="6828983" y="3494029"/>
                <a:ext cx="4332097" cy="41770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𝑜𝑢𝑡</m:t>
                          </m:r>
                        </m:sup>
                      </m:sSup>
                      <m:d>
                        <m:d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\</m:t>
                      </m:r>
                      <m:r>
                        <m:rPr>
                          <m:sty m:val="p"/>
                        </m:rP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EE649EB-B2E4-FE2C-2579-7C4D1C5F7B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8983" y="3494029"/>
                <a:ext cx="4332097" cy="417708"/>
              </a:xfrm>
              <a:prstGeom prst="rect">
                <a:avLst/>
              </a:prstGeom>
              <a:blipFill>
                <a:blip r:embed="rId11"/>
                <a:stretch>
                  <a:fillRect b="-6944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ectangle 62">
            <a:extLst>
              <a:ext uri="{FF2B5EF4-FFF2-40B4-BE49-F238E27FC236}">
                <a16:creationId xmlns:a16="http://schemas.microsoft.com/office/drawing/2014/main" id="{C529BEF5-C1A3-F0D7-973A-2E7C4BCC129E}"/>
              </a:ext>
            </a:extLst>
          </p:cNvPr>
          <p:cNvSpPr/>
          <p:nvPr/>
        </p:nvSpPr>
        <p:spPr>
          <a:xfrm>
            <a:off x="6828983" y="3923879"/>
            <a:ext cx="4332097" cy="78857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The </a:t>
            </a:r>
            <a:r>
              <a:rPr lang="en-CA" b="1" dirty="0">
                <a:solidFill>
                  <a:srgbClr val="000000"/>
                </a:solidFill>
              </a:rPr>
              <a:t>capacity </a:t>
            </a:r>
            <a:r>
              <a:rPr lang="en-CA" dirty="0">
                <a:solidFill>
                  <a:srgbClr val="000000"/>
                </a:solidFill>
              </a:rPr>
              <a:t>of the cut is the sum of the capacities of these edges</a:t>
            </a:r>
          </a:p>
        </p:txBody>
      </p:sp>
    </p:spTree>
    <p:extLst>
      <p:ext uri="{BB962C8B-B14F-4D97-AF65-F5344CB8AC3E}">
        <p14:creationId xmlns:p14="http://schemas.microsoft.com/office/powerpoint/2010/main" val="398056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8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E99FE-0F56-DF0F-F78B-0F0B0A522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018" y="-2"/>
            <a:ext cx="11730251" cy="1028386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rgbClr val="000000"/>
                </a:solidFill>
              </a:rPr>
              <a:t>Upper bounding edge-disjoint paths by s-t cut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D7B754-5552-8182-DC28-77D1EC5812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018" y="1236374"/>
                <a:ext cx="11061510" cy="2632624"/>
              </a:xfrm>
            </p:spPr>
            <p:txBody>
              <a:bodyPr>
                <a:norm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For the edge-disjoint paths problem, where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cut capacity is just the </a:t>
                </a:r>
                <a:r>
                  <a:rPr lang="en-CA" b="1" dirty="0">
                    <a:solidFill>
                      <a:srgbClr val="000000"/>
                    </a:solidFill>
                  </a:rPr>
                  <a:t>number of edges crossing the cut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If an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cut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has at most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edges crossing the cut,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then are at most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edge-disjoint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paths,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since each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path has an edge crossing the cut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D7B754-5552-8182-DC28-77D1EC5812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018" y="1236374"/>
                <a:ext cx="11061510" cy="2632624"/>
              </a:xfrm>
              <a:blipFill>
                <a:blip r:embed="rId2"/>
                <a:stretch>
                  <a:fillRect l="-1433" t="-439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BA2562-96D2-9414-E9BC-569974FDF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20A1BD9-F08B-0554-A9E7-B322A0BDAD5B}"/>
              </a:ext>
            </a:extLst>
          </p:cNvPr>
          <p:cNvGrpSpPr/>
          <p:nvPr/>
        </p:nvGrpSpPr>
        <p:grpSpPr>
          <a:xfrm>
            <a:off x="3068096" y="3868998"/>
            <a:ext cx="4559423" cy="2298843"/>
            <a:chOff x="3068096" y="3868998"/>
            <a:chExt cx="4559423" cy="229884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DDDDEE6F-2936-3BBF-1361-F7AB1CD40EFE}"/>
                    </a:ext>
                  </a:extLst>
                </p:cNvPr>
                <p:cNvSpPr/>
                <p:nvPr/>
              </p:nvSpPr>
              <p:spPr>
                <a:xfrm>
                  <a:off x="3068096" y="4603819"/>
                  <a:ext cx="454209" cy="4177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DDDDEE6F-2936-3BBF-1361-F7AB1CD40E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8096" y="4603819"/>
                  <a:ext cx="454209" cy="41771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8C91744-46DA-71B4-5F73-73127AADFA26}"/>
                </a:ext>
              </a:extLst>
            </p:cNvPr>
            <p:cNvSpPr/>
            <p:nvPr/>
          </p:nvSpPr>
          <p:spPr>
            <a:xfrm>
              <a:off x="4146544" y="5338640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2C653DB-5211-E04A-11F2-5957634AEC7F}"/>
                </a:ext>
              </a:extLst>
            </p:cNvPr>
            <p:cNvSpPr/>
            <p:nvPr/>
          </p:nvSpPr>
          <p:spPr>
            <a:xfrm>
              <a:off x="4146544" y="4603819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6FB92E4-FED0-A49B-298E-AE3FAAFEF861}"/>
                </a:ext>
              </a:extLst>
            </p:cNvPr>
            <p:cNvSpPr/>
            <p:nvPr/>
          </p:nvSpPr>
          <p:spPr>
            <a:xfrm>
              <a:off x="4146544" y="3868998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08F32F0-6AD9-7F08-92AF-B83DBD11B0D6}"/>
                </a:ext>
              </a:extLst>
            </p:cNvPr>
            <p:cNvSpPr/>
            <p:nvPr/>
          </p:nvSpPr>
          <p:spPr>
            <a:xfrm>
              <a:off x="5155609" y="5338640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00B6F9B1-7FD6-7D1D-0B88-2CCFC1ADE9C3}"/>
                </a:ext>
              </a:extLst>
            </p:cNvPr>
            <p:cNvSpPr/>
            <p:nvPr/>
          </p:nvSpPr>
          <p:spPr>
            <a:xfrm>
              <a:off x="5155609" y="4603819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4B8A6E32-D5AA-AE7A-BD64-CD5579AA8F20}"/>
                </a:ext>
              </a:extLst>
            </p:cNvPr>
            <p:cNvSpPr/>
            <p:nvPr/>
          </p:nvSpPr>
          <p:spPr>
            <a:xfrm>
              <a:off x="6164674" y="5338640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77384637-13BD-6D83-ACC9-07C51EBE02C6}"/>
                </a:ext>
              </a:extLst>
            </p:cNvPr>
            <p:cNvSpPr/>
            <p:nvPr/>
          </p:nvSpPr>
          <p:spPr>
            <a:xfrm>
              <a:off x="6164674" y="4603819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A07705C8-5717-0695-006A-77C7A81104CE}"/>
                </a:ext>
              </a:extLst>
            </p:cNvPr>
            <p:cNvSpPr/>
            <p:nvPr/>
          </p:nvSpPr>
          <p:spPr>
            <a:xfrm>
              <a:off x="6164674" y="3868998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C328EC2F-CCCC-F35E-4D8A-707B8C69877E}"/>
                    </a:ext>
                  </a:extLst>
                </p:cNvPr>
                <p:cNvSpPr/>
                <p:nvPr/>
              </p:nvSpPr>
              <p:spPr>
                <a:xfrm>
                  <a:off x="7173310" y="4603819"/>
                  <a:ext cx="454209" cy="4177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C328EC2F-CCCC-F35E-4D8A-707B8C69877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3310" y="4603819"/>
                  <a:ext cx="454209" cy="41771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E4246145-6503-749F-946A-7D5431C462CF}"/>
                </a:ext>
              </a:extLst>
            </p:cNvPr>
            <p:cNvCxnSpPr>
              <a:stCxn id="53" idx="6"/>
              <a:endCxn id="55" idx="2"/>
            </p:cNvCxnSpPr>
            <p:nvPr/>
          </p:nvCxnSpPr>
          <p:spPr>
            <a:xfrm>
              <a:off x="3522305" y="4812674"/>
              <a:ext cx="62423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D435BFAA-E385-D6F9-0CCF-A2A5AB1E0E94}"/>
                </a:ext>
              </a:extLst>
            </p:cNvPr>
            <p:cNvCxnSpPr>
              <a:cxnSpLocks/>
              <a:stCxn id="53" idx="7"/>
              <a:endCxn id="56" idx="3"/>
            </p:cNvCxnSpPr>
            <p:nvPr/>
          </p:nvCxnSpPr>
          <p:spPr>
            <a:xfrm flipV="1">
              <a:off x="3455788" y="4225536"/>
              <a:ext cx="757273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B98EDBDE-6914-91ED-2886-E293554EC994}"/>
                </a:ext>
              </a:extLst>
            </p:cNvPr>
            <p:cNvCxnSpPr>
              <a:cxnSpLocks/>
              <a:stCxn id="53" idx="5"/>
              <a:endCxn id="54" idx="1"/>
            </p:cNvCxnSpPr>
            <p:nvPr/>
          </p:nvCxnSpPr>
          <p:spPr>
            <a:xfrm>
              <a:off x="3455788" y="4960357"/>
              <a:ext cx="757273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AFC9C101-26FA-9646-C6AE-716391882E38}"/>
                </a:ext>
              </a:extLst>
            </p:cNvPr>
            <p:cNvCxnSpPr>
              <a:cxnSpLocks/>
              <a:stCxn id="55" idx="6"/>
              <a:endCxn id="58" idx="2"/>
            </p:cNvCxnSpPr>
            <p:nvPr/>
          </p:nvCxnSpPr>
          <p:spPr>
            <a:xfrm>
              <a:off x="4600753" y="4812674"/>
              <a:ext cx="554856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FE0E2A82-90FE-FA7C-288D-B146CFD0914E}"/>
                </a:ext>
              </a:extLst>
            </p:cNvPr>
            <p:cNvCxnSpPr>
              <a:cxnSpLocks/>
              <a:stCxn id="56" idx="5"/>
              <a:endCxn id="58" idx="1"/>
            </p:cNvCxnSpPr>
            <p:nvPr/>
          </p:nvCxnSpPr>
          <p:spPr>
            <a:xfrm>
              <a:off x="4534236" y="4225536"/>
              <a:ext cx="687890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889130D-4E83-3955-E2A1-D9A207C0FC6B}"/>
                </a:ext>
              </a:extLst>
            </p:cNvPr>
            <p:cNvCxnSpPr>
              <a:cxnSpLocks/>
              <a:stCxn id="54" idx="6"/>
              <a:endCxn id="57" idx="2"/>
            </p:cNvCxnSpPr>
            <p:nvPr/>
          </p:nvCxnSpPr>
          <p:spPr>
            <a:xfrm>
              <a:off x="4600753" y="5547495"/>
              <a:ext cx="554856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680B5641-BBA6-B7AF-9D08-8FA240040DFC}"/>
                </a:ext>
              </a:extLst>
            </p:cNvPr>
            <p:cNvCxnSpPr>
              <a:cxnSpLocks/>
              <a:stCxn id="54" idx="7"/>
              <a:endCxn id="58" idx="3"/>
            </p:cNvCxnSpPr>
            <p:nvPr/>
          </p:nvCxnSpPr>
          <p:spPr>
            <a:xfrm flipV="1">
              <a:off x="4534236" y="4960357"/>
              <a:ext cx="687890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2E261296-DB19-811E-22B8-1CD77DCA6E13}"/>
                </a:ext>
              </a:extLst>
            </p:cNvPr>
            <p:cNvCxnSpPr>
              <a:cxnSpLocks/>
              <a:stCxn id="55" idx="5"/>
              <a:endCxn id="57" idx="1"/>
            </p:cNvCxnSpPr>
            <p:nvPr/>
          </p:nvCxnSpPr>
          <p:spPr>
            <a:xfrm>
              <a:off x="4534236" y="4960357"/>
              <a:ext cx="687890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118946E4-1BDE-EE05-C2FD-AA3B1D2251C6}"/>
                </a:ext>
              </a:extLst>
            </p:cNvPr>
            <p:cNvCxnSpPr>
              <a:cxnSpLocks/>
              <a:stCxn id="58" idx="6"/>
              <a:endCxn id="60" idx="2"/>
            </p:cNvCxnSpPr>
            <p:nvPr/>
          </p:nvCxnSpPr>
          <p:spPr>
            <a:xfrm>
              <a:off x="5609818" y="4812674"/>
              <a:ext cx="554856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D360011C-82A5-7E61-B076-5D1F2AB1C166}"/>
                </a:ext>
              </a:extLst>
            </p:cNvPr>
            <p:cNvCxnSpPr>
              <a:cxnSpLocks/>
              <a:stCxn id="57" idx="7"/>
              <a:endCxn id="61" idx="3"/>
            </p:cNvCxnSpPr>
            <p:nvPr/>
          </p:nvCxnSpPr>
          <p:spPr>
            <a:xfrm flipV="1">
              <a:off x="5543301" y="4225536"/>
              <a:ext cx="687890" cy="1174276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2BB2A469-99AD-3902-8931-2879490B16F6}"/>
                </a:ext>
              </a:extLst>
            </p:cNvPr>
            <p:cNvCxnSpPr>
              <a:cxnSpLocks/>
              <a:stCxn id="57" idx="6"/>
              <a:endCxn id="59" idx="2"/>
            </p:cNvCxnSpPr>
            <p:nvPr/>
          </p:nvCxnSpPr>
          <p:spPr>
            <a:xfrm>
              <a:off x="5609818" y="5547495"/>
              <a:ext cx="554856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9C2C4C87-94C9-C2EA-96CE-B678B54F64A2}"/>
                </a:ext>
              </a:extLst>
            </p:cNvPr>
            <p:cNvCxnSpPr>
              <a:cxnSpLocks/>
              <a:stCxn id="61" idx="5"/>
              <a:endCxn id="62" idx="1"/>
            </p:cNvCxnSpPr>
            <p:nvPr/>
          </p:nvCxnSpPr>
          <p:spPr>
            <a:xfrm>
              <a:off x="6552366" y="4225536"/>
              <a:ext cx="687461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C6451261-5172-6430-AAF8-615371BB406B}"/>
                </a:ext>
              </a:extLst>
            </p:cNvPr>
            <p:cNvCxnSpPr>
              <a:cxnSpLocks/>
              <a:stCxn id="60" idx="6"/>
              <a:endCxn id="62" idx="2"/>
            </p:cNvCxnSpPr>
            <p:nvPr/>
          </p:nvCxnSpPr>
          <p:spPr>
            <a:xfrm>
              <a:off x="6618883" y="4812674"/>
              <a:ext cx="554427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CFF402AB-5BFB-483C-AFE5-506CFE8E89F3}"/>
                </a:ext>
              </a:extLst>
            </p:cNvPr>
            <p:cNvCxnSpPr>
              <a:cxnSpLocks/>
              <a:stCxn id="59" idx="7"/>
              <a:endCxn id="62" idx="3"/>
            </p:cNvCxnSpPr>
            <p:nvPr/>
          </p:nvCxnSpPr>
          <p:spPr>
            <a:xfrm flipV="1">
              <a:off x="6552366" y="4960357"/>
              <a:ext cx="687461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BE8F2963-E7B5-6968-6B6C-F1F16654FB2C}"/>
                </a:ext>
              </a:extLst>
            </p:cNvPr>
            <p:cNvGrpSpPr/>
            <p:nvPr/>
          </p:nvGrpSpPr>
          <p:grpSpPr>
            <a:xfrm>
              <a:off x="3455788" y="4224672"/>
              <a:ext cx="3717522" cy="587138"/>
              <a:chOff x="7415914" y="3798853"/>
              <a:chExt cx="3717522" cy="587138"/>
            </a:xfrm>
          </p:grpSpPr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F415323A-EC56-E9E9-4C16-3BBB8AA38A0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15914" y="3798853"/>
                <a:ext cx="757273" cy="439455"/>
              </a:xfrm>
              <a:prstGeom prst="straightConnector1">
                <a:avLst/>
              </a:prstGeom>
              <a:ln w="38100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BDE969E0-8F90-168F-0FBE-69D7CED83E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94362" y="3798853"/>
                <a:ext cx="687890" cy="439455"/>
              </a:xfrm>
              <a:prstGeom prst="straightConnector1">
                <a:avLst/>
              </a:prstGeom>
              <a:ln w="38100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0AC4590B-3598-005A-54CF-50FF8C0200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9944" y="4385991"/>
                <a:ext cx="554856" cy="0"/>
              </a:xfrm>
              <a:prstGeom prst="straightConnector1">
                <a:avLst/>
              </a:prstGeom>
              <a:ln w="38100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8AA61D61-BB92-A0BB-13BB-BC7F691198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79009" y="4385991"/>
                <a:ext cx="554427" cy="0"/>
              </a:xfrm>
              <a:prstGeom prst="straightConnector1">
                <a:avLst/>
              </a:prstGeom>
              <a:ln w="38100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4CC61120-A78D-9B29-3D58-FA1C576B9BE8}"/>
                </a:ext>
              </a:extLst>
            </p:cNvPr>
            <p:cNvGrpSpPr/>
            <p:nvPr/>
          </p:nvGrpSpPr>
          <p:grpSpPr>
            <a:xfrm>
              <a:off x="3522459" y="4812420"/>
              <a:ext cx="3717522" cy="734821"/>
              <a:chOff x="7482431" y="4385991"/>
              <a:chExt cx="3717522" cy="734821"/>
            </a:xfrm>
          </p:grpSpPr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64F64E10-9861-EF79-17FB-5B708876364F}"/>
                  </a:ext>
                </a:extLst>
              </p:cNvPr>
              <p:cNvCxnSpPr/>
              <p:nvPr/>
            </p:nvCxnSpPr>
            <p:spPr>
              <a:xfrm>
                <a:off x="7482431" y="4385991"/>
                <a:ext cx="624239" cy="0"/>
              </a:xfrm>
              <a:prstGeom prst="straightConnector1">
                <a:avLst/>
              </a:prstGeom>
              <a:ln w="38100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35AD8335-C0B0-899B-822C-20AC5846AE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94362" y="4533674"/>
                <a:ext cx="687890" cy="439455"/>
              </a:xfrm>
              <a:prstGeom prst="straightConnector1">
                <a:avLst/>
              </a:prstGeom>
              <a:ln w="38100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A4BC62B0-86CA-E91D-E8DA-844A805871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9944" y="5120812"/>
                <a:ext cx="554856" cy="0"/>
              </a:xfrm>
              <a:prstGeom prst="straightConnector1">
                <a:avLst/>
              </a:prstGeom>
              <a:ln w="38100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F902AAEC-CFF9-8BCD-169F-0D90A051A3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12492" y="4533674"/>
                <a:ext cx="687461" cy="439455"/>
              </a:xfrm>
              <a:prstGeom prst="straightConnector1">
                <a:avLst/>
              </a:prstGeom>
              <a:ln w="38100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462D0E7B-4D1E-D809-C38D-E21FBB7D9508}"/>
                </a:ext>
              </a:extLst>
            </p:cNvPr>
            <p:cNvGrpSpPr/>
            <p:nvPr/>
          </p:nvGrpSpPr>
          <p:grpSpPr>
            <a:xfrm>
              <a:off x="3458241" y="4222643"/>
              <a:ext cx="3784039" cy="1321959"/>
              <a:chOff x="7415914" y="3798853"/>
              <a:chExt cx="3784039" cy="1321959"/>
            </a:xfrm>
          </p:grpSpPr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3BF41BD6-63C9-52C2-7243-391AD2ED15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5914" y="4533674"/>
                <a:ext cx="757273" cy="439455"/>
              </a:xfrm>
              <a:prstGeom prst="straightConnector1">
                <a:avLst/>
              </a:prstGeom>
              <a:ln w="38100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FFC00250-85F1-A9B9-4045-9B99052CD6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60879" y="5120812"/>
                <a:ext cx="554856" cy="0"/>
              </a:xfrm>
              <a:prstGeom prst="straightConnector1">
                <a:avLst/>
              </a:prstGeom>
              <a:ln w="38100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B2DF5593-6AB6-3846-0F4D-8B6AC64C44A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03427" y="3798853"/>
                <a:ext cx="687890" cy="1174276"/>
              </a:xfrm>
              <a:prstGeom prst="straightConnector1">
                <a:avLst/>
              </a:prstGeom>
              <a:ln w="38100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AEA96AB1-C441-E1BD-28D5-5C3CD35D3F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12492" y="3798853"/>
                <a:ext cx="687461" cy="439455"/>
              </a:xfrm>
              <a:prstGeom prst="straightConnector1">
                <a:avLst/>
              </a:prstGeom>
              <a:ln w="38100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ECB5AA4F-EE06-A714-3F77-1F3979A80400}"/>
                </a:ext>
              </a:extLst>
            </p:cNvPr>
            <p:cNvSpPr txBox="1"/>
            <p:nvPr/>
          </p:nvSpPr>
          <p:spPr>
            <a:xfrm>
              <a:off x="3410562" y="407303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30AE390-EE7D-EA00-B32B-A9796304A71B}"/>
                </a:ext>
              </a:extLst>
            </p:cNvPr>
            <p:cNvSpPr txBox="1"/>
            <p:nvPr/>
          </p:nvSpPr>
          <p:spPr>
            <a:xfrm>
              <a:off x="3568111" y="448669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C26120E3-1794-EA22-8C8D-8C6E386AB749}"/>
                </a:ext>
              </a:extLst>
            </p:cNvPr>
            <p:cNvSpPr txBox="1"/>
            <p:nvPr/>
          </p:nvSpPr>
          <p:spPr>
            <a:xfrm>
              <a:off x="3381581" y="511718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B3AF7A38-774C-8930-FC40-B733D2D816EB}"/>
                </a:ext>
              </a:extLst>
            </p:cNvPr>
            <p:cNvSpPr txBox="1"/>
            <p:nvPr/>
          </p:nvSpPr>
          <p:spPr>
            <a:xfrm>
              <a:off x="4535025" y="451684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</a:t>
              </a:r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5769B422-C2EC-9C08-CC9B-D3036844FCFE}"/>
                </a:ext>
              </a:extLst>
            </p:cNvPr>
            <p:cNvCxnSpPr>
              <a:cxnSpLocks/>
            </p:cNvCxnSpPr>
            <p:nvPr/>
          </p:nvCxnSpPr>
          <p:spPr>
            <a:xfrm>
              <a:off x="5696490" y="3868998"/>
              <a:ext cx="232050" cy="2298843"/>
            </a:xfrm>
            <a:prstGeom prst="line">
              <a:avLst/>
            </a:prstGeom>
            <a:ln w="57150">
              <a:solidFill>
                <a:srgbClr val="0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623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01CFDE-F50F-1AE1-95D4-02CE063FC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Flows and paths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33A1D-58E9-EDA0-A5B3-007A36627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719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E99FE-0F56-DF0F-F78B-0F0B0A522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06" y="-2"/>
            <a:ext cx="11716603" cy="1028386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Generalizing to max flow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D7B754-5552-8182-DC28-77D1EC5812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3355" y="914401"/>
                <a:ext cx="11925857" cy="551369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CA" b="1" dirty="0">
                    <a:solidFill>
                      <a:srgbClr val="000000"/>
                    </a:solidFill>
                  </a:rPr>
                  <a:t>Lemma 2: </a:t>
                </a:r>
                <a:r>
                  <a:rPr lang="en-CA" dirty="0">
                    <a:solidFill>
                      <a:srgbClr val="000000"/>
                    </a:solidFill>
                  </a:rPr>
                  <a:t>if an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cut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has capacity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the value of every flow must be </a:t>
                </a:r>
                <a14:m>
                  <m:oMath xmlns:m="http://schemas.openxmlformats.org/officeDocument/2006/math">
                    <m: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Proof sketch: for contra assume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a flow with value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By earlier lemma, a flow with value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can be decomposed into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capacity-disjoint paths each w/flow 1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Each such path crosses the cut,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and consumes one unit of the cut’s capacity (up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in total)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But the cut’s capacity is only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so the paths are not capacity-disjoint! Contradiction.</a:t>
                </a:r>
              </a:p>
              <a:p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D7B754-5552-8182-DC28-77D1EC5812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3355" y="914401"/>
                <a:ext cx="11925857" cy="5513696"/>
              </a:xfrm>
              <a:blipFill>
                <a:blip r:embed="rId2"/>
                <a:stretch>
                  <a:fillRect l="-1483" t="-2102" r="-127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BA2562-96D2-9414-E9BC-569974FDF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E5AD564-C4C7-4359-2FBD-53355170C9FE}"/>
              </a:ext>
            </a:extLst>
          </p:cNvPr>
          <p:cNvGrpSpPr/>
          <p:nvPr/>
        </p:nvGrpSpPr>
        <p:grpSpPr>
          <a:xfrm>
            <a:off x="7120764" y="1028384"/>
            <a:ext cx="5071236" cy="2096207"/>
            <a:chOff x="6980698" y="2556031"/>
            <a:chExt cx="5071236" cy="209620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FFE0FF43-DCB9-E606-8E09-0D0510FD2BB0}"/>
                    </a:ext>
                  </a:extLst>
                </p:cNvPr>
                <p:cNvSpPr/>
                <p:nvPr/>
              </p:nvSpPr>
              <p:spPr>
                <a:xfrm>
                  <a:off x="6980698" y="3290852"/>
                  <a:ext cx="454209" cy="4177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FFE0FF43-DCB9-E606-8E09-0D0510FD2B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0698" y="3290852"/>
                  <a:ext cx="454209" cy="41771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9C86CDE-5E9A-6A94-C167-57FCEB623A8F}"/>
                </a:ext>
              </a:extLst>
            </p:cNvPr>
            <p:cNvSpPr/>
            <p:nvPr/>
          </p:nvSpPr>
          <p:spPr>
            <a:xfrm>
              <a:off x="8059146" y="4025673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24DED82-1235-B684-ADFF-4D7A9B2001F7}"/>
                </a:ext>
              </a:extLst>
            </p:cNvPr>
            <p:cNvSpPr/>
            <p:nvPr/>
          </p:nvSpPr>
          <p:spPr>
            <a:xfrm>
              <a:off x="8059146" y="3290852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6B387D4-43BD-868F-2137-B89689A95884}"/>
                </a:ext>
              </a:extLst>
            </p:cNvPr>
            <p:cNvSpPr/>
            <p:nvPr/>
          </p:nvSpPr>
          <p:spPr>
            <a:xfrm>
              <a:off x="8059146" y="2556031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37C42C5-2C4A-163E-E024-4E85BD874F01}"/>
                </a:ext>
              </a:extLst>
            </p:cNvPr>
            <p:cNvSpPr/>
            <p:nvPr/>
          </p:nvSpPr>
          <p:spPr>
            <a:xfrm>
              <a:off x="9068211" y="4025673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A4D894D-0B30-B6C5-4C7C-AE796F71BFD0}"/>
                </a:ext>
              </a:extLst>
            </p:cNvPr>
            <p:cNvSpPr/>
            <p:nvPr/>
          </p:nvSpPr>
          <p:spPr>
            <a:xfrm>
              <a:off x="9068211" y="3290852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13791AF-DFFF-26B1-E079-BFDA20CBC38E}"/>
                </a:ext>
              </a:extLst>
            </p:cNvPr>
            <p:cNvSpPr/>
            <p:nvPr/>
          </p:nvSpPr>
          <p:spPr>
            <a:xfrm>
              <a:off x="10077276" y="4025673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6750383-6452-70C8-DD22-8AA7113F17D7}"/>
                </a:ext>
              </a:extLst>
            </p:cNvPr>
            <p:cNvSpPr/>
            <p:nvPr/>
          </p:nvSpPr>
          <p:spPr>
            <a:xfrm>
              <a:off x="10077276" y="3290852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E770CBD-6DE5-388D-0C58-BD491CDE9A9C}"/>
                </a:ext>
              </a:extLst>
            </p:cNvPr>
            <p:cNvSpPr/>
            <p:nvPr/>
          </p:nvSpPr>
          <p:spPr>
            <a:xfrm>
              <a:off x="10077276" y="2556031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EDE68F8-506F-1166-6B0E-C9CB200A7221}"/>
                </a:ext>
              </a:extLst>
            </p:cNvPr>
            <p:cNvSpPr/>
            <p:nvPr/>
          </p:nvSpPr>
          <p:spPr>
            <a:xfrm>
              <a:off x="11085912" y="3290852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70B2BB5-706C-6A5E-DD27-8BA5D65ADB97}"/>
                </a:ext>
              </a:extLst>
            </p:cNvPr>
            <p:cNvCxnSpPr>
              <a:stCxn id="6" idx="6"/>
              <a:endCxn id="8" idx="2"/>
            </p:cNvCxnSpPr>
            <p:nvPr/>
          </p:nvCxnSpPr>
          <p:spPr>
            <a:xfrm>
              <a:off x="7434907" y="3499707"/>
              <a:ext cx="62423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953DDBA-3067-79AC-2D0F-BCB5513F6503}"/>
                </a:ext>
              </a:extLst>
            </p:cNvPr>
            <p:cNvCxnSpPr>
              <a:cxnSpLocks/>
              <a:stCxn id="6" idx="7"/>
              <a:endCxn id="9" idx="3"/>
            </p:cNvCxnSpPr>
            <p:nvPr/>
          </p:nvCxnSpPr>
          <p:spPr>
            <a:xfrm flipV="1">
              <a:off x="7368390" y="2912569"/>
              <a:ext cx="757273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3156AB0-6613-557A-8FDD-ECB6F43CB306}"/>
                </a:ext>
              </a:extLst>
            </p:cNvPr>
            <p:cNvCxnSpPr>
              <a:cxnSpLocks/>
              <a:stCxn id="6" idx="5"/>
              <a:endCxn id="7" idx="1"/>
            </p:cNvCxnSpPr>
            <p:nvPr/>
          </p:nvCxnSpPr>
          <p:spPr>
            <a:xfrm>
              <a:off x="7368390" y="3647390"/>
              <a:ext cx="757273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0C1EEC8-594A-614B-9CC0-3E78E1DA84B3}"/>
                </a:ext>
              </a:extLst>
            </p:cNvPr>
            <p:cNvCxnSpPr>
              <a:cxnSpLocks/>
              <a:stCxn id="8" idx="6"/>
              <a:endCxn id="11" idx="2"/>
            </p:cNvCxnSpPr>
            <p:nvPr/>
          </p:nvCxnSpPr>
          <p:spPr>
            <a:xfrm>
              <a:off x="8513355" y="3499707"/>
              <a:ext cx="554856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C590E78-7BA1-7302-1AB2-DFBC1D2E7B33}"/>
                </a:ext>
              </a:extLst>
            </p:cNvPr>
            <p:cNvCxnSpPr>
              <a:cxnSpLocks/>
              <a:stCxn id="9" idx="5"/>
              <a:endCxn id="11" idx="1"/>
            </p:cNvCxnSpPr>
            <p:nvPr/>
          </p:nvCxnSpPr>
          <p:spPr>
            <a:xfrm>
              <a:off x="8446838" y="2912569"/>
              <a:ext cx="687890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00A2E00-24B2-EAA7-8110-6B40E509C720}"/>
                </a:ext>
              </a:extLst>
            </p:cNvPr>
            <p:cNvCxnSpPr>
              <a:cxnSpLocks/>
              <a:stCxn id="7" idx="6"/>
              <a:endCxn id="10" idx="2"/>
            </p:cNvCxnSpPr>
            <p:nvPr/>
          </p:nvCxnSpPr>
          <p:spPr>
            <a:xfrm>
              <a:off x="8513355" y="4234528"/>
              <a:ext cx="554856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04D0505-3298-3057-0AFC-1F3B3B03E8FE}"/>
                </a:ext>
              </a:extLst>
            </p:cNvPr>
            <p:cNvCxnSpPr>
              <a:cxnSpLocks/>
              <a:stCxn id="7" idx="7"/>
              <a:endCxn id="11" idx="3"/>
            </p:cNvCxnSpPr>
            <p:nvPr/>
          </p:nvCxnSpPr>
          <p:spPr>
            <a:xfrm flipV="1">
              <a:off x="8446838" y="3647390"/>
              <a:ext cx="687890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7D1B37F-08DD-B65F-1707-329300DC505B}"/>
                </a:ext>
              </a:extLst>
            </p:cNvPr>
            <p:cNvCxnSpPr>
              <a:cxnSpLocks/>
              <a:stCxn id="8" idx="5"/>
              <a:endCxn id="10" idx="1"/>
            </p:cNvCxnSpPr>
            <p:nvPr/>
          </p:nvCxnSpPr>
          <p:spPr>
            <a:xfrm>
              <a:off x="8446838" y="3647390"/>
              <a:ext cx="687890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BFBB8D4-F5AA-B9B3-D505-D414DCDF30B8}"/>
                </a:ext>
              </a:extLst>
            </p:cNvPr>
            <p:cNvCxnSpPr>
              <a:cxnSpLocks/>
              <a:stCxn id="11" idx="6"/>
              <a:endCxn id="13" idx="2"/>
            </p:cNvCxnSpPr>
            <p:nvPr/>
          </p:nvCxnSpPr>
          <p:spPr>
            <a:xfrm>
              <a:off x="9522420" y="3499707"/>
              <a:ext cx="554856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3C793354-EA0F-4B7C-AA4B-9BC6D7D1EE32}"/>
                </a:ext>
              </a:extLst>
            </p:cNvPr>
            <p:cNvCxnSpPr>
              <a:cxnSpLocks/>
              <a:stCxn id="10" idx="7"/>
              <a:endCxn id="14" idx="3"/>
            </p:cNvCxnSpPr>
            <p:nvPr/>
          </p:nvCxnSpPr>
          <p:spPr>
            <a:xfrm flipV="1">
              <a:off x="9455903" y="2912569"/>
              <a:ext cx="687890" cy="1174276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AD77B71-FB8F-5CCA-0640-7BAC90AE6837}"/>
                </a:ext>
              </a:extLst>
            </p:cNvPr>
            <p:cNvCxnSpPr>
              <a:cxnSpLocks/>
              <a:stCxn id="10" idx="6"/>
              <a:endCxn id="12" idx="2"/>
            </p:cNvCxnSpPr>
            <p:nvPr/>
          </p:nvCxnSpPr>
          <p:spPr>
            <a:xfrm>
              <a:off x="9522420" y="4234528"/>
              <a:ext cx="554856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F880B76-13E2-A9E7-2CA7-FA8DD8BFCB6F}"/>
                </a:ext>
              </a:extLst>
            </p:cNvPr>
            <p:cNvCxnSpPr>
              <a:cxnSpLocks/>
              <a:stCxn id="14" idx="5"/>
              <a:endCxn id="15" idx="1"/>
            </p:cNvCxnSpPr>
            <p:nvPr/>
          </p:nvCxnSpPr>
          <p:spPr>
            <a:xfrm>
              <a:off x="10464968" y="2912569"/>
              <a:ext cx="687461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42073FD-B5E3-3470-5B51-0D4C3C03466C}"/>
                </a:ext>
              </a:extLst>
            </p:cNvPr>
            <p:cNvCxnSpPr>
              <a:cxnSpLocks/>
              <a:stCxn id="13" idx="6"/>
              <a:endCxn id="15" idx="2"/>
            </p:cNvCxnSpPr>
            <p:nvPr/>
          </p:nvCxnSpPr>
          <p:spPr>
            <a:xfrm>
              <a:off x="10531485" y="3499707"/>
              <a:ext cx="554427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3E9450A-BEB6-2068-D995-73B733782B05}"/>
                </a:ext>
              </a:extLst>
            </p:cNvPr>
            <p:cNvCxnSpPr>
              <a:cxnSpLocks/>
              <a:stCxn id="12" idx="7"/>
              <a:endCxn id="15" idx="3"/>
            </p:cNvCxnSpPr>
            <p:nvPr/>
          </p:nvCxnSpPr>
          <p:spPr>
            <a:xfrm flipV="1">
              <a:off x="10464968" y="3647390"/>
              <a:ext cx="687461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2322767-1006-4428-088A-BFFE9004D47B}"/>
                </a:ext>
              </a:extLst>
            </p:cNvPr>
            <p:cNvSpPr txBox="1"/>
            <p:nvPr/>
          </p:nvSpPr>
          <p:spPr>
            <a:xfrm>
              <a:off x="7323164" y="2760071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*/10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AE58AC9-A9D9-9504-1333-FA7505E40F1A}"/>
                </a:ext>
              </a:extLst>
            </p:cNvPr>
            <p:cNvSpPr txBox="1"/>
            <p:nvPr/>
          </p:nvSpPr>
          <p:spPr>
            <a:xfrm>
              <a:off x="7480713" y="3173729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*/10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D1FB088-7CB6-E20F-755F-4EF384E5E779}"/>
                </a:ext>
              </a:extLst>
            </p:cNvPr>
            <p:cNvSpPr txBox="1"/>
            <p:nvPr/>
          </p:nvSpPr>
          <p:spPr>
            <a:xfrm>
              <a:off x="7213619" y="3812588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*/10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9DE796CD-1139-00EA-08C8-2E8314B8E802}"/>
                    </a:ext>
                  </a:extLst>
                </p:cNvPr>
                <p:cNvSpPr/>
                <p:nvPr/>
              </p:nvSpPr>
              <p:spPr>
                <a:xfrm>
                  <a:off x="11404370" y="4234528"/>
                  <a:ext cx="454209" cy="4177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9DE796CD-1139-00EA-08C8-2E8314B8E8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04370" y="4234528"/>
                  <a:ext cx="454209" cy="41771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2AC4854-39C3-9CC5-70A9-E98F756A3528}"/>
                </a:ext>
              </a:extLst>
            </p:cNvPr>
            <p:cNvCxnSpPr>
              <a:cxnSpLocks/>
              <a:stCxn id="15" idx="4"/>
              <a:endCxn id="33" idx="0"/>
            </p:cNvCxnSpPr>
            <p:nvPr/>
          </p:nvCxnSpPr>
          <p:spPr>
            <a:xfrm>
              <a:off x="11313017" y="3708562"/>
              <a:ext cx="318458" cy="525966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38325E1-7A1B-9522-77FD-8EC1BE39EEAA}"/>
                </a:ext>
              </a:extLst>
            </p:cNvPr>
            <p:cNvSpPr txBox="1"/>
            <p:nvPr/>
          </p:nvSpPr>
          <p:spPr>
            <a:xfrm>
              <a:off x="11412015" y="3708562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*/25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07D69DE-12C7-1496-165C-009514B0FFA4}"/>
                </a:ext>
              </a:extLst>
            </p:cNvPr>
            <p:cNvSpPr txBox="1"/>
            <p:nvPr/>
          </p:nvSpPr>
          <p:spPr>
            <a:xfrm>
              <a:off x="8590139" y="2732109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*/1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FFB3004-2088-88E1-5DC3-B39E3FAA7BFA}"/>
                </a:ext>
              </a:extLst>
            </p:cNvPr>
            <p:cNvSpPr txBox="1"/>
            <p:nvPr/>
          </p:nvSpPr>
          <p:spPr>
            <a:xfrm>
              <a:off x="9595044" y="2791727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*/1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A88A22E-082F-FD51-2BB0-CF9B683195C5}"/>
                </a:ext>
              </a:extLst>
            </p:cNvPr>
            <p:cNvSpPr txBox="1"/>
            <p:nvPr/>
          </p:nvSpPr>
          <p:spPr>
            <a:xfrm>
              <a:off x="9418516" y="3156965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*/1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AF981C9-EA9E-C1C0-534C-3B330524A618}"/>
                </a:ext>
              </a:extLst>
            </p:cNvPr>
            <p:cNvSpPr txBox="1"/>
            <p:nvPr/>
          </p:nvSpPr>
          <p:spPr>
            <a:xfrm>
              <a:off x="10469874" y="3203658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*/1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7C7DF16-F56E-226E-19DC-10FE29697201}"/>
                </a:ext>
              </a:extLst>
            </p:cNvPr>
            <p:cNvSpPr txBox="1"/>
            <p:nvPr/>
          </p:nvSpPr>
          <p:spPr>
            <a:xfrm>
              <a:off x="10579139" y="2756739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*/1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D3BAC1C-BBC2-8ADC-28F5-0B5116DCD3B4}"/>
                </a:ext>
              </a:extLst>
            </p:cNvPr>
            <p:cNvSpPr txBox="1"/>
            <p:nvPr/>
          </p:nvSpPr>
          <p:spPr>
            <a:xfrm>
              <a:off x="8174713" y="3644837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*/1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2C9BFBB-CC45-7C17-D20C-9564B5BD46B4}"/>
                </a:ext>
              </a:extLst>
            </p:cNvPr>
            <p:cNvSpPr txBox="1"/>
            <p:nvPr/>
          </p:nvSpPr>
          <p:spPr>
            <a:xfrm>
              <a:off x="8431788" y="4173545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*/2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2D880CF-EC1F-B2F5-D513-508E18AA2AC8}"/>
                </a:ext>
              </a:extLst>
            </p:cNvPr>
            <p:cNvSpPr txBox="1"/>
            <p:nvPr/>
          </p:nvSpPr>
          <p:spPr>
            <a:xfrm>
              <a:off x="9478380" y="4162268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*/1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AD046FF-1A51-DCE8-0CDD-B262829E8165}"/>
                </a:ext>
              </a:extLst>
            </p:cNvPr>
            <p:cNvSpPr txBox="1"/>
            <p:nvPr/>
          </p:nvSpPr>
          <p:spPr>
            <a:xfrm>
              <a:off x="10574882" y="3862303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*/1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33825E7-CF2E-90B0-75DA-9F98BF4576B3}"/>
                </a:ext>
              </a:extLst>
            </p:cNvPr>
            <p:cNvSpPr txBox="1"/>
            <p:nvPr/>
          </p:nvSpPr>
          <p:spPr>
            <a:xfrm>
              <a:off x="8468855" y="3200729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*/1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70E25D6-2149-78C4-F16D-A1F1DA724FF1}"/>
                </a:ext>
              </a:extLst>
            </p:cNvPr>
            <p:cNvSpPr txBox="1"/>
            <p:nvPr/>
          </p:nvSpPr>
          <p:spPr>
            <a:xfrm>
              <a:off x="8952153" y="3610408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*/1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DD14206-953A-D6F5-2AF1-EA109DCD72C1}"/>
              </a:ext>
            </a:extLst>
          </p:cNvPr>
          <p:cNvGrpSpPr/>
          <p:nvPr/>
        </p:nvGrpSpPr>
        <p:grpSpPr>
          <a:xfrm>
            <a:off x="8729378" y="326076"/>
            <a:ext cx="701791" cy="653239"/>
            <a:chOff x="4512949" y="2575948"/>
            <a:chExt cx="701791" cy="653239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A814AF79-0B2E-99C2-EA7A-83A8C31936D7}"/>
                </a:ext>
              </a:extLst>
            </p:cNvPr>
            <p:cNvCxnSpPr/>
            <p:nvPr/>
          </p:nvCxnSpPr>
          <p:spPr>
            <a:xfrm flipH="1">
              <a:off x="4512949" y="3229187"/>
              <a:ext cx="652595" cy="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6EA0E6E5-99AC-75EF-C2EC-6A9CF0BBF604}"/>
                    </a:ext>
                  </a:extLst>
                </p:cNvPr>
                <p:cNvSpPr txBox="1"/>
                <p:nvPr/>
              </p:nvSpPr>
              <p:spPr>
                <a:xfrm>
                  <a:off x="4638941" y="2575948"/>
                  <a:ext cx="57579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3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oMath>
                    </m:oMathPara>
                  </a14:m>
                  <a:endParaRPr lang="en-CA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6EA0E6E5-99AC-75EF-C2EC-6A9CF0BBF6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8941" y="2575948"/>
                  <a:ext cx="575799" cy="6463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3AE91F6-D961-AEDB-E619-E822985D68F7}"/>
              </a:ext>
            </a:extLst>
          </p:cNvPr>
          <p:cNvGrpSpPr/>
          <p:nvPr/>
        </p:nvGrpSpPr>
        <p:grpSpPr>
          <a:xfrm>
            <a:off x="9553152" y="326048"/>
            <a:ext cx="1069524" cy="648819"/>
            <a:chOff x="5816616" y="2583408"/>
            <a:chExt cx="1069524" cy="648819"/>
          </a:xfrm>
        </p:grpSpPr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06774806-19A7-8EEE-E424-FE51CE243229}"/>
                </a:ext>
              </a:extLst>
            </p:cNvPr>
            <p:cNvCxnSpPr>
              <a:cxnSpLocks/>
            </p:cNvCxnSpPr>
            <p:nvPr/>
          </p:nvCxnSpPr>
          <p:spPr>
            <a:xfrm>
              <a:off x="5921154" y="3232227"/>
              <a:ext cx="886956" cy="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D772F63C-4580-A72E-CBD5-0586CEAF24BB}"/>
                    </a:ext>
                  </a:extLst>
                </p:cNvPr>
                <p:cNvSpPr txBox="1"/>
                <p:nvPr/>
              </p:nvSpPr>
              <p:spPr>
                <a:xfrm>
                  <a:off x="5816616" y="2583408"/>
                  <a:ext cx="106952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3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CA" sz="3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\</m:t>
                        </m:r>
                        <m:r>
                          <m:rPr>
                            <m:sty m:val="p"/>
                          </m:rPr>
                          <a:rPr lang="en-CA" sz="3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oMath>
                    </m:oMathPara>
                  </a14:m>
                  <a:endParaRPr lang="en-CA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D772F63C-4580-A72E-CBD5-0586CEAF24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6616" y="2583408"/>
                  <a:ext cx="1069524" cy="646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D6123FD-5519-91A2-AFFA-A9F7863CF4AC}"/>
              </a:ext>
            </a:extLst>
          </p:cNvPr>
          <p:cNvSpPr/>
          <p:nvPr/>
        </p:nvSpPr>
        <p:spPr>
          <a:xfrm>
            <a:off x="9001644" y="800763"/>
            <a:ext cx="600501" cy="2429302"/>
          </a:xfrm>
          <a:custGeom>
            <a:avLst/>
            <a:gdLst>
              <a:gd name="connsiteX0" fmla="*/ 600501 w 600501"/>
              <a:gd name="connsiteY0" fmla="*/ 0 h 2429302"/>
              <a:gd name="connsiteX1" fmla="*/ 573206 w 600501"/>
              <a:gd name="connsiteY1" fmla="*/ 40943 h 2429302"/>
              <a:gd name="connsiteX2" fmla="*/ 559558 w 600501"/>
              <a:gd name="connsiteY2" fmla="*/ 88711 h 2429302"/>
              <a:gd name="connsiteX3" fmla="*/ 539087 w 600501"/>
              <a:gd name="connsiteY3" fmla="*/ 136478 h 2429302"/>
              <a:gd name="connsiteX4" fmla="*/ 532263 w 600501"/>
              <a:gd name="connsiteY4" fmla="*/ 156949 h 2429302"/>
              <a:gd name="connsiteX5" fmla="*/ 525439 w 600501"/>
              <a:gd name="connsiteY5" fmla="*/ 184245 h 2429302"/>
              <a:gd name="connsiteX6" fmla="*/ 504967 w 600501"/>
              <a:gd name="connsiteY6" fmla="*/ 218364 h 2429302"/>
              <a:gd name="connsiteX7" fmla="*/ 484496 w 600501"/>
              <a:gd name="connsiteY7" fmla="*/ 266131 h 2429302"/>
              <a:gd name="connsiteX8" fmla="*/ 450376 w 600501"/>
              <a:gd name="connsiteY8" fmla="*/ 313899 h 2429302"/>
              <a:gd name="connsiteX9" fmla="*/ 436728 w 600501"/>
              <a:gd name="connsiteY9" fmla="*/ 341194 h 2429302"/>
              <a:gd name="connsiteX10" fmla="*/ 368490 w 600501"/>
              <a:gd name="connsiteY10" fmla="*/ 429905 h 2429302"/>
              <a:gd name="connsiteX11" fmla="*/ 348018 w 600501"/>
              <a:gd name="connsiteY11" fmla="*/ 464024 h 2429302"/>
              <a:gd name="connsiteX12" fmla="*/ 320722 w 600501"/>
              <a:gd name="connsiteY12" fmla="*/ 491320 h 2429302"/>
              <a:gd name="connsiteX13" fmla="*/ 300251 w 600501"/>
              <a:gd name="connsiteY13" fmla="*/ 518615 h 2429302"/>
              <a:gd name="connsiteX14" fmla="*/ 252484 w 600501"/>
              <a:gd name="connsiteY14" fmla="*/ 566382 h 2429302"/>
              <a:gd name="connsiteX15" fmla="*/ 225188 w 600501"/>
              <a:gd name="connsiteY15" fmla="*/ 593678 h 2429302"/>
              <a:gd name="connsiteX16" fmla="*/ 109182 w 600501"/>
              <a:gd name="connsiteY16" fmla="*/ 750627 h 2429302"/>
              <a:gd name="connsiteX17" fmla="*/ 75063 w 600501"/>
              <a:gd name="connsiteY17" fmla="*/ 846161 h 2429302"/>
              <a:gd name="connsiteX18" fmla="*/ 68239 w 600501"/>
              <a:gd name="connsiteY18" fmla="*/ 880281 h 2429302"/>
              <a:gd name="connsiteX19" fmla="*/ 47767 w 600501"/>
              <a:gd name="connsiteY19" fmla="*/ 941696 h 2429302"/>
              <a:gd name="connsiteX20" fmla="*/ 20472 w 600501"/>
              <a:gd name="connsiteY20" fmla="*/ 1064525 h 2429302"/>
              <a:gd name="connsiteX21" fmla="*/ 0 w 600501"/>
              <a:gd name="connsiteY21" fmla="*/ 1180531 h 2429302"/>
              <a:gd name="connsiteX22" fmla="*/ 13648 w 600501"/>
              <a:gd name="connsiteY22" fmla="*/ 1501254 h 2429302"/>
              <a:gd name="connsiteX23" fmla="*/ 20472 w 600501"/>
              <a:gd name="connsiteY23" fmla="*/ 1555845 h 2429302"/>
              <a:gd name="connsiteX24" fmla="*/ 61415 w 600501"/>
              <a:gd name="connsiteY24" fmla="*/ 1678675 h 2429302"/>
              <a:gd name="connsiteX25" fmla="*/ 102358 w 600501"/>
              <a:gd name="connsiteY25" fmla="*/ 1774209 h 2429302"/>
              <a:gd name="connsiteX26" fmla="*/ 143301 w 600501"/>
              <a:gd name="connsiteY26" fmla="*/ 1910687 h 2429302"/>
              <a:gd name="connsiteX27" fmla="*/ 170597 w 600501"/>
              <a:gd name="connsiteY27" fmla="*/ 1972102 h 2429302"/>
              <a:gd name="connsiteX28" fmla="*/ 204716 w 600501"/>
              <a:gd name="connsiteY28" fmla="*/ 2033517 h 2429302"/>
              <a:gd name="connsiteX29" fmla="*/ 218364 w 600501"/>
              <a:gd name="connsiteY29" fmla="*/ 2074460 h 2429302"/>
              <a:gd name="connsiteX30" fmla="*/ 238836 w 600501"/>
              <a:gd name="connsiteY30" fmla="*/ 2122227 h 2429302"/>
              <a:gd name="connsiteX31" fmla="*/ 259307 w 600501"/>
              <a:gd name="connsiteY31" fmla="*/ 2183642 h 2429302"/>
              <a:gd name="connsiteX32" fmla="*/ 266131 w 600501"/>
              <a:gd name="connsiteY32" fmla="*/ 2204114 h 2429302"/>
              <a:gd name="connsiteX33" fmla="*/ 279779 w 600501"/>
              <a:gd name="connsiteY33" fmla="*/ 2258705 h 2429302"/>
              <a:gd name="connsiteX34" fmla="*/ 300251 w 600501"/>
              <a:gd name="connsiteY34" fmla="*/ 2367887 h 2429302"/>
              <a:gd name="connsiteX35" fmla="*/ 300251 w 600501"/>
              <a:gd name="connsiteY35" fmla="*/ 2429302 h 2429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00501" h="2429302">
                <a:moveTo>
                  <a:pt x="600501" y="0"/>
                </a:moveTo>
                <a:cubicBezTo>
                  <a:pt x="591403" y="13648"/>
                  <a:pt x="580079" y="26050"/>
                  <a:pt x="573206" y="40943"/>
                </a:cubicBezTo>
                <a:cubicBezTo>
                  <a:pt x="566267" y="55979"/>
                  <a:pt x="565128" y="73116"/>
                  <a:pt x="559558" y="88711"/>
                </a:cubicBezTo>
                <a:cubicBezTo>
                  <a:pt x="553732" y="105025"/>
                  <a:pt x="545521" y="120394"/>
                  <a:pt x="539087" y="136478"/>
                </a:cubicBezTo>
                <a:cubicBezTo>
                  <a:pt x="536416" y="143156"/>
                  <a:pt x="534239" y="150033"/>
                  <a:pt x="532263" y="156949"/>
                </a:cubicBezTo>
                <a:cubicBezTo>
                  <a:pt x="529686" y="165967"/>
                  <a:pt x="529248" y="175675"/>
                  <a:pt x="525439" y="184245"/>
                </a:cubicBezTo>
                <a:cubicBezTo>
                  <a:pt x="520052" y="196365"/>
                  <a:pt x="510898" y="206501"/>
                  <a:pt x="504967" y="218364"/>
                </a:cubicBezTo>
                <a:cubicBezTo>
                  <a:pt x="497220" y="233858"/>
                  <a:pt x="493091" y="251090"/>
                  <a:pt x="484496" y="266131"/>
                </a:cubicBezTo>
                <a:cubicBezTo>
                  <a:pt x="474788" y="283120"/>
                  <a:pt x="460881" y="297391"/>
                  <a:pt x="450376" y="313899"/>
                </a:cubicBezTo>
                <a:cubicBezTo>
                  <a:pt x="444915" y="322481"/>
                  <a:pt x="442059" y="332531"/>
                  <a:pt x="436728" y="341194"/>
                </a:cubicBezTo>
                <a:cubicBezTo>
                  <a:pt x="334400" y="507476"/>
                  <a:pt x="441552" y="335967"/>
                  <a:pt x="368490" y="429905"/>
                </a:cubicBezTo>
                <a:cubicBezTo>
                  <a:pt x="360347" y="440374"/>
                  <a:pt x="356161" y="453555"/>
                  <a:pt x="348018" y="464024"/>
                </a:cubicBezTo>
                <a:cubicBezTo>
                  <a:pt x="340118" y="474181"/>
                  <a:pt x="329195" y="481636"/>
                  <a:pt x="320722" y="491320"/>
                </a:cubicBezTo>
                <a:cubicBezTo>
                  <a:pt x="313233" y="499879"/>
                  <a:pt x="307901" y="510200"/>
                  <a:pt x="300251" y="518615"/>
                </a:cubicBezTo>
                <a:cubicBezTo>
                  <a:pt x="285104" y="535277"/>
                  <a:pt x="268406" y="550460"/>
                  <a:pt x="252484" y="566382"/>
                </a:cubicBezTo>
                <a:cubicBezTo>
                  <a:pt x="243385" y="575481"/>
                  <a:pt x="233226" y="583630"/>
                  <a:pt x="225188" y="593678"/>
                </a:cubicBezTo>
                <a:cubicBezTo>
                  <a:pt x="129896" y="712792"/>
                  <a:pt x="166459" y="658983"/>
                  <a:pt x="109182" y="750627"/>
                </a:cubicBezTo>
                <a:cubicBezTo>
                  <a:pt x="56359" y="935505"/>
                  <a:pt x="138060" y="657166"/>
                  <a:pt x="75063" y="846161"/>
                </a:cubicBezTo>
                <a:cubicBezTo>
                  <a:pt x="71395" y="857164"/>
                  <a:pt x="71425" y="869129"/>
                  <a:pt x="68239" y="880281"/>
                </a:cubicBezTo>
                <a:cubicBezTo>
                  <a:pt x="62311" y="901030"/>
                  <a:pt x="53183" y="920808"/>
                  <a:pt x="47767" y="941696"/>
                </a:cubicBezTo>
                <a:cubicBezTo>
                  <a:pt x="37241" y="982295"/>
                  <a:pt x="28698" y="1023398"/>
                  <a:pt x="20472" y="1064525"/>
                </a:cubicBezTo>
                <a:cubicBezTo>
                  <a:pt x="3670" y="1148536"/>
                  <a:pt x="10105" y="1109800"/>
                  <a:pt x="0" y="1180531"/>
                </a:cubicBezTo>
                <a:cubicBezTo>
                  <a:pt x="4549" y="1287439"/>
                  <a:pt x="7820" y="1394408"/>
                  <a:pt x="13648" y="1501254"/>
                </a:cubicBezTo>
                <a:cubicBezTo>
                  <a:pt x="14647" y="1519565"/>
                  <a:pt x="15704" y="1538137"/>
                  <a:pt x="20472" y="1555845"/>
                </a:cubicBezTo>
                <a:cubicBezTo>
                  <a:pt x="31692" y="1597519"/>
                  <a:pt x="44414" y="1639006"/>
                  <a:pt x="61415" y="1678675"/>
                </a:cubicBezTo>
                <a:cubicBezTo>
                  <a:pt x="75063" y="1710520"/>
                  <a:pt x="93955" y="1740598"/>
                  <a:pt x="102358" y="1774209"/>
                </a:cubicBezTo>
                <a:cubicBezTo>
                  <a:pt x="113700" y="1819575"/>
                  <a:pt x="124317" y="1867973"/>
                  <a:pt x="143301" y="1910687"/>
                </a:cubicBezTo>
                <a:cubicBezTo>
                  <a:pt x="152400" y="1931159"/>
                  <a:pt x="160578" y="1952065"/>
                  <a:pt x="170597" y="1972102"/>
                </a:cubicBezTo>
                <a:cubicBezTo>
                  <a:pt x="187920" y="2006747"/>
                  <a:pt x="191567" y="2000644"/>
                  <a:pt x="204716" y="2033517"/>
                </a:cubicBezTo>
                <a:cubicBezTo>
                  <a:pt x="210059" y="2046874"/>
                  <a:pt x="212697" y="2061237"/>
                  <a:pt x="218364" y="2074460"/>
                </a:cubicBezTo>
                <a:cubicBezTo>
                  <a:pt x="225188" y="2090382"/>
                  <a:pt x="232754" y="2106007"/>
                  <a:pt x="238836" y="2122227"/>
                </a:cubicBezTo>
                <a:cubicBezTo>
                  <a:pt x="246413" y="2142432"/>
                  <a:pt x="252483" y="2163170"/>
                  <a:pt x="259307" y="2183642"/>
                </a:cubicBezTo>
                <a:cubicBezTo>
                  <a:pt x="261582" y="2190466"/>
                  <a:pt x="264386" y="2197136"/>
                  <a:pt x="266131" y="2204114"/>
                </a:cubicBezTo>
                <a:lnTo>
                  <a:pt x="279779" y="2258705"/>
                </a:lnTo>
                <a:cubicBezTo>
                  <a:pt x="288167" y="2292255"/>
                  <a:pt x="300251" y="2337505"/>
                  <a:pt x="300251" y="2367887"/>
                </a:cubicBezTo>
                <a:lnTo>
                  <a:pt x="300251" y="2429302"/>
                </a:lnTo>
              </a:path>
            </a:pathLst>
          </a:custGeom>
          <a:noFill/>
          <a:ln w="38100">
            <a:solidFill>
              <a:srgbClr val="00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732DC18-73FD-24CA-DF68-0CCC12CB1336}"/>
              </a:ext>
            </a:extLst>
          </p:cNvPr>
          <p:cNvGrpSpPr/>
          <p:nvPr/>
        </p:nvGrpSpPr>
        <p:grpSpPr>
          <a:xfrm>
            <a:off x="8595918" y="1386709"/>
            <a:ext cx="687890" cy="1321959"/>
            <a:chOff x="8525490" y="3289684"/>
            <a:chExt cx="687890" cy="1321959"/>
          </a:xfrm>
        </p:grpSpPr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3945BF4B-C32C-095E-4947-296E10528D9B}"/>
                </a:ext>
              </a:extLst>
            </p:cNvPr>
            <p:cNvCxnSpPr>
              <a:cxnSpLocks/>
            </p:cNvCxnSpPr>
            <p:nvPr/>
          </p:nvCxnSpPr>
          <p:spPr>
            <a:xfrm>
              <a:off x="8592007" y="3876822"/>
              <a:ext cx="554856" cy="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EB382337-DAAE-CFFB-6FD4-D2E43D9F6C0A}"/>
                </a:ext>
              </a:extLst>
            </p:cNvPr>
            <p:cNvCxnSpPr>
              <a:cxnSpLocks/>
            </p:cNvCxnSpPr>
            <p:nvPr/>
          </p:nvCxnSpPr>
          <p:spPr>
            <a:xfrm>
              <a:off x="8525490" y="3289684"/>
              <a:ext cx="687890" cy="439455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E87B9952-C573-78D7-CAEF-E8AC7AAFF5EA}"/>
                </a:ext>
              </a:extLst>
            </p:cNvPr>
            <p:cNvCxnSpPr>
              <a:cxnSpLocks/>
            </p:cNvCxnSpPr>
            <p:nvPr/>
          </p:nvCxnSpPr>
          <p:spPr>
            <a:xfrm>
              <a:off x="8592007" y="4611643"/>
              <a:ext cx="554856" cy="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876C4961-4619-E921-7A71-7187833F99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25490" y="4024505"/>
              <a:ext cx="687890" cy="439455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2B0B9214-0304-528C-EA19-7965721C2B44}"/>
                </a:ext>
              </a:extLst>
            </p:cNvPr>
            <p:cNvCxnSpPr>
              <a:cxnSpLocks/>
            </p:cNvCxnSpPr>
            <p:nvPr/>
          </p:nvCxnSpPr>
          <p:spPr>
            <a:xfrm>
              <a:off x="8525490" y="4024505"/>
              <a:ext cx="687890" cy="439455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290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EE3B74E-56E7-DEA9-66A9-895E5778B15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59307" y="-2"/>
                <a:ext cx="10788104" cy="1028386"/>
              </a:xfrm>
            </p:spPr>
            <p:txBody>
              <a:bodyPr>
                <a:norm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Corollary: max flow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min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cut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EE3B74E-56E7-DEA9-66A9-895E5778B1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9307" y="-2"/>
                <a:ext cx="10788104" cy="1028386"/>
              </a:xfrm>
              <a:blipFill>
                <a:blip r:embed="rId2"/>
                <a:stretch>
                  <a:fillRect l="-2600" t="-1775" b="-1124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56EBD5-CAEB-C16B-1475-8233DD1FA1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4024" y="1236374"/>
                <a:ext cx="11307170" cy="4597756"/>
              </a:xfrm>
            </p:spPr>
            <p:txBody>
              <a:bodyPr>
                <a:norm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Recall lemma 2: if an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cut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has capacity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the value of every flow must be </a:t>
                </a:r>
                <a14:m>
                  <m:oMath xmlns:m="http://schemas.openxmlformats.org/officeDocument/2006/math">
                    <m: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This holds for </a:t>
                </a:r>
                <a:r>
                  <a:rPr lang="en-CA" b="1" dirty="0">
                    <a:solidFill>
                      <a:srgbClr val="000000"/>
                    </a:solidFill>
                  </a:rPr>
                  <a:t>any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cut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Including the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cut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with the minimum capacity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So,</a:t>
                </a:r>
                <a:r>
                  <a:rPr lang="en-CA" b="1" dirty="0">
                    <a:solidFill>
                      <a:srgbClr val="000000"/>
                    </a:solidFill>
                  </a:rPr>
                  <a:t> max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flow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min capacity over all possible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cuts</a:t>
                </a:r>
              </a:p>
              <a:p>
                <a:endParaRPr lang="en-CA" b="1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In fact, it turns out max flow is </a:t>
                </a:r>
                <a:r>
                  <a:rPr lang="en-CA" b="1" dirty="0">
                    <a:solidFill>
                      <a:srgbClr val="000000"/>
                    </a:solidFill>
                  </a:rPr>
                  <a:t>exactly </a:t>
                </a:r>
                <a:r>
                  <a:rPr lang="en-CA" dirty="0">
                    <a:solidFill>
                      <a:srgbClr val="000000"/>
                    </a:solidFill>
                  </a:rPr>
                  <a:t>the min cut capacity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So we can solve max flow by finding a min cut…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56EBD5-CAEB-C16B-1475-8233DD1FA1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024" y="1236374"/>
                <a:ext cx="11307170" cy="4597756"/>
              </a:xfrm>
              <a:blipFill>
                <a:blip r:embed="rId3"/>
                <a:stretch>
                  <a:fillRect l="-1402" t="-2520" b="-18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336494-286F-4C6C-7BEA-1465E51C1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148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6F16036-7B13-4D28-5804-997C084AE47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38836" y="-2"/>
                <a:ext cx="10808575" cy="1028386"/>
              </a:xfrm>
            </p:spPr>
            <p:txBody>
              <a:bodyPr/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Min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cut problem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6F16036-7B13-4D28-5804-997C084AE4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38836" y="-2"/>
                <a:ext cx="10808575" cy="1028386"/>
              </a:xfrm>
              <a:blipFill>
                <a:blip r:embed="rId2"/>
                <a:stretch>
                  <a:fillRect l="-2538" t="-1775" b="-1124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1FBFE2-2515-8F79-F725-6EB040B556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0376" y="1236374"/>
                <a:ext cx="11102454" cy="4597756"/>
              </a:xfrm>
            </p:spPr>
            <p:txBody>
              <a:bodyPr/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Input: 		digraph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with capacities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				and two vertices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Output: 	an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cut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with minimal capacity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p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This is a natural and useful problem on its own,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and we will see some other interesting applications soon…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1FBFE2-2515-8F79-F725-6EB040B556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0376" y="1236374"/>
                <a:ext cx="11102454" cy="4597756"/>
              </a:xfrm>
              <a:blipFill>
                <a:blip r:embed="rId3"/>
                <a:stretch>
                  <a:fillRect l="-1428" t="-252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1845E-6627-3577-92A3-D9723E8E9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89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2FB80-6E92-A7D7-A12A-1E7E9BA54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Max-Flow Min-Cut 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D19F2A-4CBC-0331-F4D7-9EE3C7A7FC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b="1" dirty="0">
                    <a:solidFill>
                      <a:srgbClr val="000000"/>
                    </a:solidFill>
                  </a:rPr>
                  <a:t>Theorem 3: </a:t>
                </a:r>
                <a:r>
                  <a:rPr lang="en-CA" dirty="0">
                    <a:solidFill>
                      <a:srgbClr val="000000"/>
                    </a:solidFill>
                  </a:rPr>
                  <a:t>every max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flow has value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equal to the capacity of a min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cut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One of the most beautiful and important results in combinatorial optimization and graph theory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Diverse applications in CS and math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We give an </a:t>
                </a:r>
                <a:r>
                  <a:rPr lang="en-CA" b="1" dirty="0">
                    <a:solidFill>
                      <a:srgbClr val="000000"/>
                    </a:solidFill>
                  </a:rPr>
                  <a:t>algorithmic proof </a:t>
                </a:r>
                <a:r>
                  <a:rPr lang="en-CA" dirty="0">
                    <a:solidFill>
                      <a:srgbClr val="000000"/>
                    </a:solidFill>
                  </a:rPr>
                  <a:t>of this theorem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(showing that one algorithm solves both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 max-flow and min-cut at the same time)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D19F2A-4CBC-0331-F4D7-9EE3C7A7FC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0" t="-252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3B372-6AE9-6F0D-D31C-DC8C889ED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13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8243E1-AAE7-FEB2-105B-023FF728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Ford-Fulkerson Method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6E2002-B062-3755-B9DA-4BCB5D3C20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>
                <a:solidFill>
                  <a:srgbClr val="000000"/>
                </a:solidFill>
              </a:rPr>
              <a:t>Algorithm development</a:t>
            </a:r>
            <a:br>
              <a:rPr lang="en-CA" b="1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(mixed together with proof of max-flow min-cut theorem)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0C477-21AE-7F11-7DCE-30B844CA6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64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B24D6-D9BA-4345-F2C4-96AB9A5A3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069" y="-2"/>
            <a:ext cx="10856342" cy="1028386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Naïve algorithm attempt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A5CE35-7C57-B4A6-E006-D6BB5E33C9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3898" y="962167"/>
                <a:ext cx="11757547" cy="5294594"/>
              </a:xfrm>
            </p:spPr>
            <p:txBody>
              <a:bodyPr>
                <a:norm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For simplicity, try edge-disjoint path problem first (unit capacities)</a:t>
                </a:r>
                <a:endParaRPr lang="en-CA" b="1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Greedy idea: 	find a shortest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path (to use few edges), 							then repeat on the remaining edges</a:t>
                </a:r>
              </a:p>
              <a:p>
                <a:endParaRPr lang="en-CA" dirty="0">
                  <a:solidFill>
                    <a:srgbClr val="000000"/>
                  </a:solidFill>
                </a:endParaRPr>
              </a:p>
              <a:p>
                <a:endParaRPr lang="en-CA" dirty="0">
                  <a:solidFill>
                    <a:srgbClr val="000000"/>
                  </a:solidFill>
                </a:endParaRPr>
              </a:p>
              <a:p>
                <a:endParaRPr lang="en-CA" dirty="0">
                  <a:solidFill>
                    <a:srgbClr val="000000"/>
                  </a:solidFill>
                </a:endParaRPr>
              </a:p>
              <a:p>
                <a:endParaRPr lang="en-CA" sz="1400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Difficult for greedy is to </a:t>
                </a:r>
                <a:r>
                  <a:rPr lang="en-CA" b="1" dirty="0">
                    <a:solidFill>
                      <a:srgbClr val="000000"/>
                    </a:solidFill>
                  </a:rPr>
                  <a:t>decide</a:t>
                </a:r>
                <a:r>
                  <a:rPr lang="en-CA" dirty="0">
                    <a:solidFill>
                      <a:srgbClr val="000000"/>
                    </a:solidFill>
                  </a:rPr>
                  <a:t> on a path </a:t>
                </a:r>
                <a:r>
                  <a:rPr lang="en-CA" b="1" dirty="0">
                    <a:solidFill>
                      <a:srgbClr val="000000"/>
                    </a:solidFill>
                  </a:rPr>
                  <a:t>permanently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Unclear how to find a path that </a:t>
                </a:r>
                <a:r>
                  <a:rPr lang="en-CA" b="1" dirty="0">
                    <a:solidFill>
                      <a:srgbClr val="000000"/>
                    </a:solidFill>
                  </a:rPr>
                  <a:t>belongs</a:t>
                </a:r>
                <a:r>
                  <a:rPr lang="en-CA" dirty="0">
                    <a:solidFill>
                      <a:srgbClr val="000000"/>
                    </a:solidFill>
                  </a:rPr>
                  <a:t> in the optimal solution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A5CE35-7C57-B4A6-E006-D6BB5E33C9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3898" y="962167"/>
                <a:ext cx="11757547" cy="5294594"/>
              </a:xfrm>
              <a:blipFill>
                <a:blip r:embed="rId2"/>
                <a:stretch>
                  <a:fillRect l="-1348" t="-2189" r="-5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76672-C755-5395-05A4-CF95C49E4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E3242DF-266C-53F6-973A-73ECB59D1D01}"/>
              </a:ext>
            </a:extLst>
          </p:cNvPr>
          <p:cNvGrpSpPr/>
          <p:nvPr/>
        </p:nvGrpSpPr>
        <p:grpSpPr>
          <a:xfrm>
            <a:off x="863539" y="2635807"/>
            <a:ext cx="4493208" cy="1356163"/>
            <a:chOff x="2112309" y="3139355"/>
            <a:chExt cx="6493349" cy="188735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B09C63E-700B-5F2A-A141-0F6881310A53}"/>
                </a:ext>
              </a:extLst>
            </p:cNvPr>
            <p:cNvSpPr/>
            <p:nvPr/>
          </p:nvSpPr>
          <p:spPr>
            <a:xfrm>
              <a:off x="3320137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DD23004-C7D0-6BEE-235D-4638AB9525B9}"/>
                </a:ext>
              </a:extLst>
            </p:cNvPr>
            <p:cNvSpPr/>
            <p:nvPr/>
          </p:nvSpPr>
          <p:spPr>
            <a:xfrm>
              <a:off x="3320137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264A08B-7363-41F0-14C2-55EA16F464B2}"/>
                </a:ext>
              </a:extLst>
            </p:cNvPr>
            <p:cNvSpPr/>
            <p:nvPr/>
          </p:nvSpPr>
          <p:spPr>
            <a:xfrm>
              <a:off x="4527965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C7ECDA0-2944-A2F8-A872-C02E915E8037}"/>
                </a:ext>
              </a:extLst>
            </p:cNvPr>
            <p:cNvSpPr/>
            <p:nvPr/>
          </p:nvSpPr>
          <p:spPr>
            <a:xfrm>
              <a:off x="4527965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3CA020B-2981-F80A-A083-3117FD4F5F3D}"/>
                </a:ext>
              </a:extLst>
            </p:cNvPr>
            <p:cNvSpPr/>
            <p:nvPr/>
          </p:nvSpPr>
          <p:spPr>
            <a:xfrm>
              <a:off x="5735793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234D6F-6E7A-7BD0-EA29-E0A3294366C6}"/>
                </a:ext>
              </a:extLst>
            </p:cNvPr>
            <p:cNvSpPr/>
            <p:nvPr/>
          </p:nvSpPr>
          <p:spPr>
            <a:xfrm>
              <a:off x="5735793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1B4E704-2333-A8C4-0B00-E9431AFAED60}"/>
                </a:ext>
              </a:extLst>
            </p:cNvPr>
            <p:cNvSpPr/>
            <p:nvPr/>
          </p:nvSpPr>
          <p:spPr>
            <a:xfrm>
              <a:off x="6943621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C93AA6B-6A68-E0DC-038E-35BD13562D5E}"/>
                </a:ext>
              </a:extLst>
            </p:cNvPr>
            <p:cNvSpPr/>
            <p:nvPr/>
          </p:nvSpPr>
          <p:spPr>
            <a:xfrm>
              <a:off x="6943621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C8A724CB-A309-E7FD-7DA1-5DE5B12E2748}"/>
                    </a:ext>
                  </a:extLst>
                </p:cNvPr>
                <p:cNvSpPr/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C8A724CB-A309-E7FD-7DA1-5DE5B12E27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blipFill>
                  <a:blip r:embed="rId3"/>
                  <a:stretch>
                    <a:fillRect b="-3922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46D00359-3626-B12B-C08C-34E6E69148E3}"/>
                    </a:ext>
                  </a:extLst>
                </p:cNvPr>
                <p:cNvSpPr/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46D00359-3626-B12B-C08C-34E6E69148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blipFill>
                  <a:blip r:embed="rId4"/>
                  <a:stretch>
                    <a:fillRect b="-7843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E920FFD-CA3A-E154-9F67-FDD6D8CE374E}"/>
                </a:ext>
              </a:extLst>
            </p:cNvPr>
            <p:cNvCxnSpPr>
              <a:cxnSpLocks/>
              <a:stCxn id="17" idx="7"/>
              <a:endCxn id="7" idx="2"/>
            </p:cNvCxnSpPr>
            <p:nvPr/>
          </p:nvCxnSpPr>
          <p:spPr>
            <a:xfrm flipV="1">
              <a:off x="2500001" y="3348210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B5A956E-A518-87DA-DB6E-A87277AEDDD4}"/>
                </a:ext>
              </a:extLst>
            </p:cNvPr>
            <p:cNvCxnSpPr>
              <a:cxnSpLocks/>
              <a:stCxn id="17" idx="5"/>
              <a:endCxn id="5" idx="2"/>
            </p:cNvCxnSpPr>
            <p:nvPr/>
          </p:nvCxnSpPr>
          <p:spPr>
            <a:xfrm>
              <a:off x="2500001" y="4230714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D7484995-BD52-A738-094B-AC28318EAF2B}"/>
                </a:ext>
              </a:extLst>
            </p:cNvPr>
            <p:cNvCxnSpPr>
              <a:cxnSpLocks/>
              <a:stCxn id="5" idx="6"/>
              <a:endCxn id="8" idx="2"/>
            </p:cNvCxnSpPr>
            <p:nvPr/>
          </p:nvCxnSpPr>
          <p:spPr>
            <a:xfrm>
              <a:off x="3774346" y="4817852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FC0C42A-D35B-9085-30C2-B61B5DCD3257}"/>
                </a:ext>
              </a:extLst>
            </p:cNvPr>
            <p:cNvCxnSpPr>
              <a:cxnSpLocks/>
              <a:stCxn id="7" idx="6"/>
              <a:endCxn id="10" idx="2"/>
            </p:cNvCxnSpPr>
            <p:nvPr/>
          </p:nvCxnSpPr>
          <p:spPr>
            <a:xfrm>
              <a:off x="3774346" y="3348210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8E6EC87A-A3E2-FBBB-D922-B62EB69F8881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4810988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01CE1782-107E-7281-1363-A95146B9FE1F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3341346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D147E169-C8A7-B5CF-A506-2D5DF31E6285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4813456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1CF997AC-2278-89D6-5E8E-AD6B957D7FA2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3343814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243D664-48C5-8379-95CD-F21A37EE9F65}"/>
                </a:ext>
              </a:extLst>
            </p:cNvPr>
            <p:cNvCxnSpPr>
              <a:cxnSpLocks/>
              <a:stCxn id="16" idx="6"/>
              <a:endCxn id="18" idx="1"/>
            </p:cNvCxnSpPr>
            <p:nvPr/>
          </p:nvCxnSpPr>
          <p:spPr>
            <a:xfrm>
              <a:off x="7397830" y="3348210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DDA19D80-1726-4FA2-8590-83D14507733B}"/>
                </a:ext>
              </a:extLst>
            </p:cNvPr>
            <p:cNvCxnSpPr>
              <a:cxnSpLocks/>
              <a:stCxn id="14" idx="6"/>
              <a:endCxn id="18" idx="3"/>
            </p:cNvCxnSpPr>
            <p:nvPr/>
          </p:nvCxnSpPr>
          <p:spPr>
            <a:xfrm flipV="1">
              <a:off x="7397830" y="4230714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6C762CC5-7DE8-DCCC-83F4-D41C7BFB4DA5}"/>
                </a:ext>
              </a:extLst>
            </p:cNvPr>
            <p:cNvCxnSpPr>
              <a:cxnSpLocks/>
              <a:stCxn id="7" idx="5"/>
              <a:endCxn id="14" idx="1"/>
            </p:cNvCxnSpPr>
            <p:nvPr/>
          </p:nvCxnSpPr>
          <p:spPr>
            <a:xfrm>
              <a:off x="3707829" y="3495893"/>
              <a:ext cx="3302309" cy="1174276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94A1EC5-6B61-623B-D21C-BCF0A577EDF9}"/>
              </a:ext>
            </a:extLst>
          </p:cNvPr>
          <p:cNvGrpSpPr/>
          <p:nvPr/>
        </p:nvGrpSpPr>
        <p:grpSpPr>
          <a:xfrm>
            <a:off x="1138636" y="2780949"/>
            <a:ext cx="3956664" cy="1056014"/>
            <a:chOff x="2652401" y="3500610"/>
            <a:chExt cx="5717965" cy="1469642"/>
          </a:xfrm>
        </p:grpSpPr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8CBAC109-BD47-ED6C-1DFA-19846A640D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2401" y="3500610"/>
              <a:ext cx="820136" cy="587138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88A0EED3-724B-ED8E-CE3B-053A2B4B79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50230" y="4383114"/>
              <a:ext cx="820136" cy="587138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9B83AE14-E04C-2539-9D7A-28552CC27F32}"/>
                </a:ext>
              </a:extLst>
            </p:cNvPr>
            <p:cNvCxnSpPr>
              <a:cxnSpLocks/>
            </p:cNvCxnSpPr>
            <p:nvPr/>
          </p:nvCxnSpPr>
          <p:spPr>
            <a:xfrm>
              <a:off x="3860229" y="3648293"/>
              <a:ext cx="3302309" cy="1174276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6874195-9785-59EA-A1F7-8E9C35A7EF79}"/>
              </a:ext>
            </a:extLst>
          </p:cNvPr>
          <p:cNvGrpSpPr/>
          <p:nvPr/>
        </p:nvGrpSpPr>
        <p:grpSpPr>
          <a:xfrm>
            <a:off x="6381607" y="2635807"/>
            <a:ext cx="4493208" cy="1356163"/>
            <a:chOff x="2112309" y="3139355"/>
            <a:chExt cx="6493349" cy="1887352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FF3FB1DC-9C60-D69E-D0B1-FD0B4DBF13AF}"/>
                </a:ext>
              </a:extLst>
            </p:cNvPr>
            <p:cNvSpPr/>
            <p:nvPr/>
          </p:nvSpPr>
          <p:spPr>
            <a:xfrm>
              <a:off x="3320137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28898495-1685-EB28-B30F-DC23BDABDBCD}"/>
                </a:ext>
              </a:extLst>
            </p:cNvPr>
            <p:cNvSpPr/>
            <p:nvPr/>
          </p:nvSpPr>
          <p:spPr>
            <a:xfrm>
              <a:off x="3320137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3D14CEB6-AF08-4B95-E7FA-4180D783DDBB}"/>
                </a:ext>
              </a:extLst>
            </p:cNvPr>
            <p:cNvSpPr/>
            <p:nvPr/>
          </p:nvSpPr>
          <p:spPr>
            <a:xfrm>
              <a:off x="4527965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3AE42173-B639-B18E-2B70-78C37D24CAAE}"/>
                </a:ext>
              </a:extLst>
            </p:cNvPr>
            <p:cNvSpPr/>
            <p:nvPr/>
          </p:nvSpPr>
          <p:spPr>
            <a:xfrm>
              <a:off x="4527965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1CEA4816-C76D-4769-1724-6F45C097B838}"/>
                </a:ext>
              </a:extLst>
            </p:cNvPr>
            <p:cNvSpPr/>
            <p:nvPr/>
          </p:nvSpPr>
          <p:spPr>
            <a:xfrm>
              <a:off x="5735793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347C149-3844-563F-AE03-F2A11FBDDCF4}"/>
                </a:ext>
              </a:extLst>
            </p:cNvPr>
            <p:cNvSpPr/>
            <p:nvPr/>
          </p:nvSpPr>
          <p:spPr>
            <a:xfrm>
              <a:off x="5735793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4A7F7021-8587-423B-379E-2132CDB68A9F}"/>
                </a:ext>
              </a:extLst>
            </p:cNvPr>
            <p:cNvSpPr/>
            <p:nvPr/>
          </p:nvSpPr>
          <p:spPr>
            <a:xfrm>
              <a:off x="6943621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D7CCC722-69D8-39F7-1B95-F39DC576376B}"/>
                </a:ext>
              </a:extLst>
            </p:cNvPr>
            <p:cNvSpPr/>
            <p:nvPr/>
          </p:nvSpPr>
          <p:spPr>
            <a:xfrm>
              <a:off x="6943621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BED8C489-36D6-9898-427C-F0960BF95027}"/>
                    </a:ext>
                  </a:extLst>
                </p:cNvPr>
                <p:cNvSpPr/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BED8C489-36D6-9898-427C-F0960BF950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blipFill>
                  <a:blip r:embed="rId5"/>
                  <a:stretch>
                    <a:fillRect b="-3922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22A5E47E-1141-92D5-76E7-218434C6CC9E}"/>
                    </a:ext>
                  </a:extLst>
                </p:cNvPr>
                <p:cNvSpPr/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22A5E47E-1141-92D5-76E7-218434C6CC9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blipFill>
                  <a:blip r:embed="rId6"/>
                  <a:stretch>
                    <a:fillRect b="-7843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81B7455E-C6D1-5AD1-4876-21D8E9AEB974}"/>
                </a:ext>
              </a:extLst>
            </p:cNvPr>
            <p:cNvCxnSpPr>
              <a:cxnSpLocks/>
              <a:stCxn id="81" idx="7"/>
              <a:endCxn id="74" idx="2"/>
            </p:cNvCxnSpPr>
            <p:nvPr/>
          </p:nvCxnSpPr>
          <p:spPr>
            <a:xfrm flipV="1">
              <a:off x="2500001" y="3348210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228A374F-FE8A-5851-92E8-269A340AB32D}"/>
                </a:ext>
              </a:extLst>
            </p:cNvPr>
            <p:cNvCxnSpPr>
              <a:cxnSpLocks/>
              <a:stCxn id="81" idx="5"/>
              <a:endCxn id="73" idx="2"/>
            </p:cNvCxnSpPr>
            <p:nvPr/>
          </p:nvCxnSpPr>
          <p:spPr>
            <a:xfrm>
              <a:off x="2500001" y="4230714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89B4BADA-1F58-D9D3-F431-1A3333F9321C}"/>
                </a:ext>
              </a:extLst>
            </p:cNvPr>
            <p:cNvCxnSpPr>
              <a:cxnSpLocks/>
              <a:stCxn id="73" idx="6"/>
              <a:endCxn id="75" idx="2"/>
            </p:cNvCxnSpPr>
            <p:nvPr/>
          </p:nvCxnSpPr>
          <p:spPr>
            <a:xfrm>
              <a:off x="3774346" y="4817852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143EDA8A-3A1F-ED16-4C01-A593F34E9C86}"/>
                </a:ext>
              </a:extLst>
            </p:cNvPr>
            <p:cNvCxnSpPr>
              <a:cxnSpLocks/>
              <a:stCxn id="74" idx="6"/>
              <a:endCxn id="76" idx="2"/>
            </p:cNvCxnSpPr>
            <p:nvPr/>
          </p:nvCxnSpPr>
          <p:spPr>
            <a:xfrm>
              <a:off x="3774346" y="3348210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C61759A8-B271-3A52-9AE9-AEC5DC356927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4810988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20E5192B-B931-6FAD-96F8-D647077FA4AF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3341346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B8A8035E-B20B-0A9A-5F3E-2D8AEEC18534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4813456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7531B8FF-9714-CC93-D55A-0E3D9A298C7A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3343814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4DA34E32-7F68-E611-EF73-8EC9D4FA1D43}"/>
                </a:ext>
              </a:extLst>
            </p:cNvPr>
            <p:cNvCxnSpPr>
              <a:cxnSpLocks/>
              <a:stCxn id="80" idx="6"/>
              <a:endCxn id="82" idx="1"/>
            </p:cNvCxnSpPr>
            <p:nvPr/>
          </p:nvCxnSpPr>
          <p:spPr>
            <a:xfrm>
              <a:off x="7397830" y="3348210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35F72D97-B732-533C-5DAF-0228ACF3E6D6}"/>
                </a:ext>
              </a:extLst>
            </p:cNvPr>
            <p:cNvCxnSpPr>
              <a:cxnSpLocks/>
              <a:stCxn id="79" idx="6"/>
              <a:endCxn id="82" idx="3"/>
            </p:cNvCxnSpPr>
            <p:nvPr/>
          </p:nvCxnSpPr>
          <p:spPr>
            <a:xfrm flipV="1">
              <a:off x="7397830" y="4230714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605F6436-6A8B-88F2-D734-5CD0CE15572A}"/>
                </a:ext>
              </a:extLst>
            </p:cNvPr>
            <p:cNvCxnSpPr>
              <a:cxnSpLocks/>
              <a:stCxn id="74" idx="5"/>
              <a:endCxn id="79" idx="1"/>
            </p:cNvCxnSpPr>
            <p:nvPr/>
          </p:nvCxnSpPr>
          <p:spPr>
            <a:xfrm>
              <a:off x="3707829" y="3495893"/>
              <a:ext cx="3302309" cy="1174276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21385700-7136-694B-B795-2308202BE30B}"/>
              </a:ext>
            </a:extLst>
          </p:cNvPr>
          <p:cNvGrpSpPr/>
          <p:nvPr/>
        </p:nvGrpSpPr>
        <p:grpSpPr>
          <a:xfrm>
            <a:off x="6656703" y="2776016"/>
            <a:ext cx="3956664" cy="426822"/>
            <a:chOff x="6611211" y="3335957"/>
            <a:chExt cx="3956664" cy="426822"/>
          </a:xfrm>
        </p:grpSpPr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2FB36039-D3C7-7365-85CC-F20EF4DCFB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11211" y="3340889"/>
              <a:ext cx="567510" cy="42189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42A16F75-36D5-EA5C-9DEF-1E7E5F08B071}"/>
                </a:ext>
              </a:extLst>
            </p:cNvPr>
            <p:cNvCxnSpPr>
              <a:cxnSpLocks/>
            </p:cNvCxnSpPr>
            <p:nvPr/>
          </p:nvCxnSpPr>
          <p:spPr>
            <a:xfrm>
              <a:off x="7493020" y="3340889"/>
              <a:ext cx="521482" cy="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B0A63F31-E5FE-BCCD-0DE5-6FAF6BEF7D28}"/>
                </a:ext>
              </a:extLst>
            </p:cNvPr>
            <p:cNvCxnSpPr>
              <a:cxnSpLocks/>
            </p:cNvCxnSpPr>
            <p:nvPr/>
          </p:nvCxnSpPr>
          <p:spPr>
            <a:xfrm>
              <a:off x="8338246" y="3335957"/>
              <a:ext cx="521482" cy="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A5BCAEFF-B6DC-0F60-CFC0-51D63A92EFC0}"/>
                </a:ext>
              </a:extLst>
            </p:cNvPr>
            <p:cNvCxnSpPr>
              <a:cxnSpLocks/>
            </p:cNvCxnSpPr>
            <p:nvPr/>
          </p:nvCxnSpPr>
          <p:spPr>
            <a:xfrm>
              <a:off x="9178181" y="3337731"/>
              <a:ext cx="521482" cy="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B7339579-B35B-2CC1-36E8-A84E52D0FBDC}"/>
                </a:ext>
              </a:extLst>
            </p:cNvPr>
            <p:cNvCxnSpPr>
              <a:cxnSpLocks/>
            </p:cNvCxnSpPr>
            <p:nvPr/>
          </p:nvCxnSpPr>
          <p:spPr>
            <a:xfrm>
              <a:off x="10000365" y="3340889"/>
              <a:ext cx="567510" cy="42189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D96C9ECC-82BF-BF7E-41B9-F1886E5A8971}"/>
              </a:ext>
            </a:extLst>
          </p:cNvPr>
          <p:cNvGrpSpPr/>
          <p:nvPr/>
        </p:nvGrpSpPr>
        <p:grpSpPr>
          <a:xfrm>
            <a:off x="6659323" y="3421804"/>
            <a:ext cx="3956664" cy="421890"/>
            <a:chOff x="6611211" y="3975016"/>
            <a:chExt cx="3956664" cy="421890"/>
          </a:xfrm>
        </p:grpSpPr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990C405E-CF9D-47D8-6A63-8CCA6E5B406A}"/>
                </a:ext>
              </a:extLst>
            </p:cNvPr>
            <p:cNvCxnSpPr>
              <a:cxnSpLocks/>
            </p:cNvCxnSpPr>
            <p:nvPr/>
          </p:nvCxnSpPr>
          <p:spPr>
            <a:xfrm>
              <a:off x="6611211" y="3975016"/>
              <a:ext cx="567510" cy="42189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B48310C0-C1BE-8902-3240-ECB15B87A41C}"/>
                </a:ext>
              </a:extLst>
            </p:cNvPr>
            <p:cNvCxnSpPr>
              <a:cxnSpLocks/>
            </p:cNvCxnSpPr>
            <p:nvPr/>
          </p:nvCxnSpPr>
          <p:spPr>
            <a:xfrm>
              <a:off x="7493020" y="4396906"/>
              <a:ext cx="521482" cy="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E11A46EB-BAB5-9957-1107-19586980FF19}"/>
                </a:ext>
              </a:extLst>
            </p:cNvPr>
            <p:cNvCxnSpPr>
              <a:cxnSpLocks/>
            </p:cNvCxnSpPr>
            <p:nvPr/>
          </p:nvCxnSpPr>
          <p:spPr>
            <a:xfrm>
              <a:off x="8338246" y="4391973"/>
              <a:ext cx="521482" cy="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BB1BA02E-9C67-69B4-7A31-AFC51971D6BE}"/>
                </a:ext>
              </a:extLst>
            </p:cNvPr>
            <p:cNvCxnSpPr>
              <a:cxnSpLocks/>
            </p:cNvCxnSpPr>
            <p:nvPr/>
          </p:nvCxnSpPr>
          <p:spPr>
            <a:xfrm>
              <a:off x="9178181" y="4393747"/>
              <a:ext cx="521482" cy="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D443650D-5090-8784-B013-88EFFEA41B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00365" y="3975016"/>
              <a:ext cx="567510" cy="42189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A02B6A46-3ED8-436A-6861-CAE27A97E7D6}"/>
              </a:ext>
            </a:extLst>
          </p:cNvPr>
          <p:cNvSpPr txBox="1"/>
          <p:nvPr/>
        </p:nvSpPr>
        <p:spPr>
          <a:xfrm>
            <a:off x="2013620" y="4117382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greedy solution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62096167-94F1-EDDC-6B39-2FD646106890}"/>
              </a:ext>
            </a:extLst>
          </p:cNvPr>
          <p:cNvSpPr txBox="1"/>
          <p:nvPr/>
        </p:nvSpPr>
        <p:spPr>
          <a:xfrm>
            <a:off x="7727071" y="4117382"/>
            <a:ext cx="19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optimal solution</a:t>
            </a:r>
          </a:p>
        </p:txBody>
      </p:sp>
    </p:spTree>
    <p:extLst>
      <p:ext uri="{BB962C8B-B14F-4D97-AF65-F5344CB8AC3E}">
        <p14:creationId xmlns:p14="http://schemas.microsoft.com/office/powerpoint/2010/main" val="200313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AF7A4-4561-E295-2CC1-7E038BFB7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30" y="-2"/>
            <a:ext cx="10924581" cy="1028386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Ford-Fulkerson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1FDFB-9B98-4217-6408-713858772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716" y="1028384"/>
            <a:ext cx="11764371" cy="2330982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Ford-Fulkerson is a more general “local search” algorithm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which can </a:t>
            </a:r>
            <a:r>
              <a:rPr lang="en-CA" b="1" dirty="0">
                <a:solidFill>
                  <a:srgbClr val="000000"/>
                </a:solidFill>
              </a:rPr>
              <a:t>undo</a:t>
            </a:r>
            <a:r>
              <a:rPr lang="en-CA" dirty="0">
                <a:solidFill>
                  <a:srgbClr val="000000"/>
                </a:solidFill>
              </a:rPr>
              <a:t> previous decisions to improve the flow</a:t>
            </a:r>
          </a:p>
          <a:p>
            <a:r>
              <a:rPr lang="en-CA" dirty="0">
                <a:solidFill>
                  <a:srgbClr val="000000"/>
                </a:solidFill>
              </a:rPr>
              <a:t>Greedy flow can be improved by “pushing back” some flow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using an </a:t>
            </a:r>
            <a:r>
              <a:rPr lang="en-CA" b="1" dirty="0">
                <a:solidFill>
                  <a:srgbClr val="000000"/>
                </a:solidFill>
              </a:rPr>
              <a:t>augmenting path </a:t>
            </a:r>
            <a:r>
              <a:rPr lang="en-CA" dirty="0">
                <a:solidFill>
                  <a:srgbClr val="000000"/>
                </a:solidFill>
              </a:rPr>
              <a:t>through a </a:t>
            </a:r>
            <a:r>
              <a:rPr lang="en-CA" b="1" dirty="0">
                <a:solidFill>
                  <a:srgbClr val="000000"/>
                </a:solidFill>
              </a:rPr>
              <a:t>residual graph</a:t>
            </a:r>
          </a:p>
          <a:p>
            <a:endParaRPr lang="en-CA" dirty="0">
              <a:solidFill>
                <a:srgbClr val="000000"/>
              </a:solidFill>
            </a:endParaRPr>
          </a:p>
          <a:p>
            <a:endParaRPr lang="en-CA" dirty="0">
              <a:solidFill>
                <a:srgbClr val="000000"/>
              </a:solidFill>
            </a:endParaRPr>
          </a:p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FBA1D-BE8E-B727-75D0-812B46BC7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B753E47-FCDA-109C-9B4F-964B94D727FF}"/>
              </a:ext>
            </a:extLst>
          </p:cNvPr>
          <p:cNvGrpSpPr/>
          <p:nvPr/>
        </p:nvGrpSpPr>
        <p:grpSpPr>
          <a:xfrm>
            <a:off x="746476" y="3295559"/>
            <a:ext cx="4493208" cy="1356163"/>
            <a:chOff x="2112309" y="3139355"/>
            <a:chExt cx="6493349" cy="188735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EF6ADD6-7CCF-B621-0918-D9051E8FAC2C}"/>
                </a:ext>
              </a:extLst>
            </p:cNvPr>
            <p:cNvSpPr/>
            <p:nvPr/>
          </p:nvSpPr>
          <p:spPr>
            <a:xfrm>
              <a:off x="3320137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A7EE992-4671-C3A7-D1E0-1451FF98486C}"/>
                </a:ext>
              </a:extLst>
            </p:cNvPr>
            <p:cNvSpPr/>
            <p:nvPr/>
          </p:nvSpPr>
          <p:spPr>
            <a:xfrm>
              <a:off x="3320137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80201C2-5512-C708-FD18-548696365C44}"/>
                </a:ext>
              </a:extLst>
            </p:cNvPr>
            <p:cNvSpPr/>
            <p:nvPr/>
          </p:nvSpPr>
          <p:spPr>
            <a:xfrm>
              <a:off x="4527965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6D7F8BB-4771-0CC7-A646-FE80B212870A}"/>
                </a:ext>
              </a:extLst>
            </p:cNvPr>
            <p:cNvSpPr/>
            <p:nvPr/>
          </p:nvSpPr>
          <p:spPr>
            <a:xfrm>
              <a:off x="4527965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1637ABF-D458-9AD2-C241-C4FFDA71F48D}"/>
                </a:ext>
              </a:extLst>
            </p:cNvPr>
            <p:cNvSpPr/>
            <p:nvPr/>
          </p:nvSpPr>
          <p:spPr>
            <a:xfrm>
              <a:off x="5735793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4BB71D4-00AC-F9AB-D5F1-4622F08984F6}"/>
                </a:ext>
              </a:extLst>
            </p:cNvPr>
            <p:cNvSpPr/>
            <p:nvPr/>
          </p:nvSpPr>
          <p:spPr>
            <a:xfrm>
              <a:off x="5735793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A5CC532-CE20-1DA0-3081-00E9C3175508}"/>
                </a:ext>
              </a:extLst>
            </p:cNvPr>
            <p:cNvSpPr/>
            <p:nvPr/>
          </p:nvSpPr>
          <p:spPr>
            <a:xfrm>
              <a:off x="6943621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F93C598-9941-5FFE-36D9-566EE9EA4511}"/>
                </a:ext>
              </a:extLst>
            </p:cNvPr>
            <p:cNvSpPr/>
            <p:nvPr/>
          </p:nvSpPr>
          <p:spPr>
            <a:xfrm>
              <a:off x="6943621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4F5311EB-3635-51B7-7203-7FA943A9FC08}"/>
                    </a:ext>
                  </a:extLst>
                </p:cNvPr>
                <p:cNvSpPr/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4F5311EB-3635-51B7-7203-7FA943A9FC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blipFill>
                  <a:blip r:embed="rId2"/>
                  <a:stretch>
                    <a:fillRect b="-3922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ED7284D9-D06D-5B5E-4AE2-A08050606FD3}"/>
                    </a:ext>
                  </a:extLst>
                </p:cNvPr>
                <p:cNvSpPr/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ED7284D9-D06D-5B5E-4AE2-A08050606F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blipFill>
                  <a:blip r:embed="rId3"/>
                  <a:stretch>
                    <a:fillRect b="-7843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77E8CC4-56A4-3522-E11F-2EE4BF457D03}"/>
                </a:ext>
              </a:extLst>
            </p:cNvPr>
            <p:cNvCxnSpPr>
              <a:cxnSpLocks/>
              <a:stCxn id="14" idx="7"/>
              <a:endCxn id="7" idx="2"/>
            </p:cNvCxnSpPr>
            <p:nvPr/>
          </p:nvCxnSpPr>
          <p:spPr>
            <a:xfrm flipV="1">
              <a:off x="2500001" y="3348210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635ABB5-B333-14BB-53DF-D9F9D889127A}"/>
                </a:ext>
              </a:extLst>
            </p:cNvPr>
            <p:cNvCxnSpPr>
              <a:cxnSpLocks/>
              <a:stCxn id="14" idx="5"/>
              <a:endCxn id="6" idx="2"/>
            </p:cNvCxnSpPr>
            <p:nvPr/>
          </p:nvCxnSpPr>
          <p:spPr>
            <a:xfrm>
              <a:off x="2500001" y="4230714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B2B1545-EE69-3C20-80A0-9F4665456867}"/>
                </a:ext>
              </a:extLst>
            </p:cNvPr>
            <p:cNvCxnSpPr>
              <a:cxnSpLocks/>
              <a:stCxn id="6" idx="6"/>
              <a:endCxn id="8" idx="2"/>
            </p:cNvCxnSpPr>
            <p:nvPr/>
          </p:nvCxnSpPr>
          <p:spPr>
            <a:xfrm>
              <a:off x="3774346" y="4817852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07644E0-A84A-5C13-52B5-59AA8781A2A0}"/>
                </a:ext>
              </a:extLst>
            </p:cNvPr>
            <p:cNvCxnSpPr>
              <a:cxnSpLocks/>
              <a:stCxn id="7" idx="6"/>
              <a:endCxn id="9" idx="2"/>
            </p:cNvCxnSpPr>
            <p:nvPr/>
          </p:nvCxnSpPr>
          <p:spPr>
            <a:xfrm>
              <a:off x="3774346" y="3348210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80BA272-3FF3-F2F2-3A9A-044240895F84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4810988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17A9650-A596-1265-6224-1BEC67C0E08A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3341346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FEE0FBB-BCF5-CE45-EBC8-6C089681AEC7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4813456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EA46C3A-40FC-4F7F-78E0-D56233BCBCFB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3343814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0A3F7AB-3D25-54F3-A11A-209A9FC9B20B}"/>
                </a:ext>
              </a:extLst>
            </p:cNvPr>
            <p:cNvCxnSpPr>
              <a:cxnSpLocks/>
              <a:stCxn id="13" idx="6"/>
              <a:endCxn id="15" idx="1"/>
            </p:cNvCxnSpPr>
            <p:nvPr/>
          </p:nvCxnSpPr>
          <p:spPr>
            <a:xfrm>
              <a:off x="7397830" y="3348210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611EF0E-3DCC-25A0-4465-8992448D4356}"/>
                </a:ext>
              </a:extLst>
            </p:cNvPr>
            <p:cNvCxnSpPr>
              <a:cxnSpLocks/>
              <a:stCxn id="12" idx="6"/>
              <a:endCxn id="15" idx="3"/>
            </p:cNvCxnSpPr>
            <p:nvPr/>
          </p:nvCxnSpPr>
          <p:spPr>
            <a:xfrm flipV="1">
              <a:off x="7397830" y="4230714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FDB4E20-EC68-29F0-8E80-E54F2EDE071B}"/>
                </a:ext>
              </a:extLst>
            </p:cNvPr>
            <p:cNvCxnSpPr>
              <a:cxnSpLocks/>
              <a:stCxn id="7" idx="5"/>
              <a:endCxn id="12" idx="1"/>
            </p:cNvCxnSpPr>
            <p:nvPr/>
          </p:nvCxnSpPr>
          <p:spPr>
            <a:xfrm>
              <a:off x="3707829" y="3495893"/>
              <a:ext cx="3302309" cy="1174276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D67A149-D50C-E67F-C326-BF81F2462440}"/>
              </a:ext>
            </a:extLst>
          </p:cNvPr>
          <p:cNvGrpSpPr/>
          <p:nvPr/>
        </p:nvGrpSpPr>
        <p:grpSpPr>
          <a:xfrm>
            <a:off x="1021573" y="3440701"/>
            <a:ext cx="3956664" cy="1056014"/>
            <a:chOff x="2652401" y="3500610"/>
            <a:chExt cx="5717965" cy="1469642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54A08DC-1322-A643-5B04-F370FA79CB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2401" y="3500610"/>
              <a:ext cx="820136" cy="587138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394DD7A-AF0B-CE79-536B-3293B53EA2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50230" y="4383114"/>
              <a:ext cx="820136" cy="587138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4F0700D-9780-92AF-0CBE-52579DCC6C8B}"/>
                </a:ext>
              </a:extLst>
            </p:cNvPr>
            <p:cNvCxnSpPr>
              <a:cxnSpLocks/>
            </p:cNvCxnSpPr>
            <p:nvPr/>
          </p:nvCxnSpPr>
          <p:spPr>
            <a:xfrm>
              <a:off x="3860229" y="3648293"/>
              <a:ext cx="3302309" cy="1174276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E9CDAA01-8DDF-4469-0A7D-BFEB1347C525}"/>
              </a:ext>
            </a:extLst>
          </p:cNvPr>
          <p:cNvSpPr txBox="1"/>
          <p:nvPr/>
        </p:nvSpPr>
        <p:spPr>
          <a:xfrm>
            <a:off x="1998753" y="4757838"/>
            <a:ext cx="1508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greedy flow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67231F6-0192-A71F-48DE-451B03BCAC2F}"/>
              </a:ext>
            </a:extLst>
          </p:cNvPr>
          <p:cNvSpPr/>
          <p:nvPr/>
        </p:nvSpPr>
        <p:spPr>
          <a:xfrm>
            <a:off x="8428201" y="175584"/>
            <a:ext cx="2923754" cy="7125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Same Ford as in Bellman-Ford </a:t>
            </a:r>
            <a:r>
              <a:rPr lang="en-CA" dirty="0">
                <a:solidFill>
                  <a:srgbClr val="000000"/>
                </a:solidFill>
                <a:sym typeface="Wingdings" panose="05000000000000000000" pitchFamily="2" charset="2"/>
              </a:rPr>
              <a:t>:)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3211CB4B-2269-309B-1D73-0F3779EA915F}"/>
              </a:ext>
            </a:extLst>
          </p:cNvPr>
          <p:cNvSpPr txBox="1"/>
          <p:nvPr/>
        </p:nvSpPr>
        <p:spPr>
          <a:xfrm>
            <a:off x="821463" y="3360110"/>
            <a:ext cx="542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91978147-60E4-BD45-A21F-6CE52FD06FAE}"/>
              </a:ext>
            </a:extLst>
          </p:cNvPr>
          <p:cNvSpPr txBox="1"/>
          <p:nvPr/>
        </p:nvSpPr>
        <p:spPr>
          <a:xfrm>
            <a:off x="3518987" y="3854147"/>
            <a:ext cx="542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008E8F30-261C-EE15-1726-7BCC3F6FEE36}"/>
              </a:ext>
            </a:extLst>
          </p:cNvPr>
          <p:cNvSpPr txBox="1"/>
          <p:nvPr/>
        </p:nvSpPr>
        <p:spPr>
          <a:xfrm>
            <a:off x="4611187" y="4241491"/>
            <a:ext cx="542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BD5A55BC-2030-EFDF-7321-1CEC907E07C5}"/>
              </a:ext>
            </a:extLst>
          </p:cNvPr>
          <p:cNvSpPr txBox="1"/>
          <p:nvPr/>
        </p:nvSpPr>
        <p:spPr>
          <a:xfrm>
            <a:off x="4552515" y="3314165"/>
            <a:ext cx="542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0/1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008D212A-CB3E-D2A8-42B3-ED45864F4D85}"/>
              </a:ext>
            </a:extLst>
          </p:cNvPr>
          <p:cNvSpPr txBox="1"/>
          <p:nvPr/>
        </p:nvSpPr>
        <p:spPr>
          <a:xfrm>
            <a:off x="3541002" y="3101028"/>
            <a:ext cx="542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0/1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2310F210-E4F4-9496-FC40-25E50010C71A}"/>
              </a:ext>
            </a:extLst>
          </p:cNvPr>
          <p:cNvSpPr txBox="1"/>
          <p:nvPr/>
        </p:nvSpPr>
        <p:spPr>
          <a:xfrm>
            <a:off x="2718891" y="3101028"/>
            <a:ext cx="542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0/1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620D97C3-6C2D-B954-5255-FA43C01C89E0}"/>
              </a:ext>
            </a:extLst>
          </p:cNvPr>
          <p:cNvSpPr txBox="1"/>
          <p:nvPr/>
        </p:nvSpPr>
        <p:spPr>
          <a:xfrm>
            <a:off x="1918245" y="3101028"/>
            <a:ext cx="542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0/1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14EF02B7-9D20-E387-7D3E-FBEF41782965}"/>
              </a:ext>
            </a:extLst>
          </p:cNvPr>
          <p:cNvSpPr txBox="1"/>
          <p:nvPr/>
        </p:nvSpPr>
        <p:spPr>
          <a:xfrm>
            <a:off x="3513680" y="4467056"/>
            <a:ext cx="542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0/1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275EF087-D37C-5758-E8F7-34D02BF292A1}"/>
              </a:ext>
            </a:extLst>
          </p:cNvPr>
          <p:cNvSpPr txBox="1"/>
          <p:nvPr/>
        </p:nvSpPr>
        <p:spPr>
          <a:xfrm>
            <a:off x="2691569" y="4467056"/>
            <a:ext cx="542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0/1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45B2CFBE-65A9-51CC-3DB4-C8A0A28C57B7}"/>
              </a:ext>
            </a:extLst>
          </p:cNvPr>
          <p:cNvSpPr txBox="1"/>
          <p:nvPr/>
        </p:nvSpPr>
        <p:spPr>
          <a:xfrm>
            <a:off x="1890923" y="4467056"/>
            <a:ext cx="542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0/1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FFA8B9F8-8E72-8CB5-C2E3-701A2EC2495C}"/>
              </a:ext>
            </a:extLst>
          </p:cNvPr>
          <p:cNvSpPr txBox="1"/>
          <p:nvPr/>
        </p:nvSpPr>
        <p:spPr>
          <a:xfrm>
            <a:off x="847420" y="4223968"/>
            <a:ext cx="542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0/1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119B02-EF38-8281-0187-67204A9FBBD2}"/>
              </a:ext>
            </a:extLst>
          </p:cNvPr>
          <p:cNvGrpSpPr/>
          <p:nvPr/>
        </p:nvGrpSpPr>
        <p:grpSpPr>
          <a:xfrm>
            <a:off x="6228468" y="3295559"/>
            <a:ext cx="4493208" cy="1356163"/>
            <a:chOff x="2112309" y="3139355"/>
            <a:chExt cx="6493349" cy="1887352"/>
          </a:xfrm>
        </p:grpSpPr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616A5A98-418F-F933-6338-F71A853E16F0}"/>
                </a:ext>
              </a:extLst>
            </p:cNvPr>
            <p:cNvSpPr/>
            <p:nvPr/>
          </p:nvSpPr>
          <p:spPr>
            <a:xfrm>
              <a:off x="3320137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B69D8556-0E25-1EA1-AFDA-2656668D8071}"/>
                </a:ext>
              </a:extLst>
            </p:cNvPr>
            <p:cNvSpPr/>
            <p:nvPr/>
          </p:nvSpPr>
          <p:spPr>
            <a:xfrm>
              <a:off x="3320137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89A1821B-C3FB-AB05-26BE-E8F43F1C7BA6}"/>
                </a:ext>
              </a:extLst>
            </p:cNvPr>
            <p:cNvSpPr/>
            <p:nvPr/>
          </p:nvSpPr>
          <p:spPr>
            <a:xfrm>
              <a:off x="4527965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D7688014-CF40-FCBB-AC3E-A63574D03CC6}"/>
                </a:ext>
              </a:extLst>
            </p:cNvPr>
            <p:cNvSpPr/>
            <p:nvPr/>
          </p:nvSpPr>
          <p:spPr>
            <a:xfrm>
              <a:off x="4527965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E9136097-CE80-9086-9D4D-57156091912F}"/>
                </a:ext>
              </a:extLst>
            </p:cNvPr>
            <p:cNvSpPr/>
            <p:nvPr/>
          </p:nvSpPr>
          <p:spPr>
            <a:xfrm>
              <a:off x="5735793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33E3C89C-4758-058B-9834-A9FBA3AAAB33}"/>
                </a:ext>
              </a:extLst>
            </p:cNvPr>
            <p:cNvSpPr/>
            <p:nvPr/>
          </p:nvSpPr>
          <p:spPr>
            <a:xfrm>
              <a:off x="5735793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6B03A912-A723-8AD5-171A-EA02A723BCB0}"/>
                </a:ext>
              </a:extLst>
            </p:cNvPr>
            <p:cNvSpPr/>
            <p:nvPr/>
          </p:nvSpPr>
          <p:spPr>
            <a:xfrm>
              <a:off x="6943621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32ECFAD1-A80E-A586-02A0-4A2157C45CD0}"/>
                </a:ext>
              </a:extLst>
            </p:cNvPr>
            <p:cNvSpPr/>
            <p:nvPr/>
          </p:nvSpPr>
          <p:spPr>
            <a:xfrm>
              <a:off x="6943621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D26243E3-A150-4C73-32EA-19E86710F0AA}"/>
                    </a:ext>
                  </a:extLst>
                </p:cNvPr>
                <p:cNvSpPr/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D26243E3-A150-4C73-32EA-19E86710F0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blipFill>
                  <a:blip r:embed="rId4"/>
                  <a:stretch>
                    <a:fillRect b="-3922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8" name="Oval 157">
                  <a:extLst>
                    <a:ext uri="{FF2B5EF4-FFF2-40B4-BE49-F238E27FC236}">
                      <a16:creationId xmlns:a16="http://schemas.microsoft.com/office/drawing/2014/main" id="{BB819426-FAFF-9A28-69ED-96DE24D9FC08}"/>
                    </a:ext>
                  </a:extLst>
                </p:cNvPr>
                <p:cNvSpPr/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58" name="Oval 157">
                  <a:extLst>
                    <a:ext uri="{FF2B5EF4-FFF2-40B4-BE49-F238E27FC236}">
                      <a16:creationId xmlns:a16="http://schemas.microsoft.com/office/drawing/2014/main" id="{BB819426-FAFF-9A28-69ED-96DE24D9FC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blipFill>
                  <a:blip r:embed="rId5"/>
                  <a:stretch>
                    <a:fillRect b="-7843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54937904-A4F0-AD39-BBE1-23DB98627FC8}"/>
                </a:ext>
              </a:extLst>
            </p:cNvPr>
            <p:cNvCxnSpPr>
              <a:cxnSpLocks/>
              <a:stCxn id="150" idx="2"/>
              <a:endCxn id="157" idx="7"/>
            </p:cNvCxnSpPr>
            <p:nvPr/>
          </p:nvCxnSpPr>
          <p:spPr>
            <a:xfrm flipH="1">
              <a:off x="2500000" y="3348211"/>
              <a:ext cx="820137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4A019078-BB2A-AF71-697B-175460DEFFA6}"/>
                </a:ext>
              </a:extLst>
            </p:cNvPr>
            <p:cNvCxnSpPr>
              <a:cxnSpLocks/>
              <a:stCxn id="157" idx="5"/>
              <a:endCxn id="149" idx="2"/>
            </p:cNvCxnSpPr>
            <p:nvPr/>
          </p:nvCxnSpPr>
          <p:spPr>
            <a:xfrm>
              <a:off x="2500001" y="4230714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5F52C71B-BCE5-77D3-CF44-DEBC54395BCD}"/>
                </a:ext>
              </a:extLst>
            </p:cNvPr>
            <p:cNvCxnSpPr>
              <a:cxnSpLocks/>
              <a:stCxn id="149" idx="6"/>
              <a:endCxn id="151" idx="2"/>
            </p:cNvCxnSpPr>
            <p:nvPr/>
          </p:nvCxnSpPr>
          <p:spPr>
            <a:xfrm>
              <a:off x="3774346" y="4817852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B6411F33-4385-D4FF-7CA9-8DCA866A2B57}"/>
                </a:ext>
              </a:extLst>
            </p:cNvPr>
            <p:cNvCxnSpPr>
              <a:cxnSpLocks/>
              <a:stCxn id="150" idx="6"/>
              <a:endCxn id="152" idx="2"/>
            </p:cNvCxnSpPr>
            <p:nvPr/>
          </p:nvCxnSpPr>
          <p:spPr>
            <a:xfrm>
              <a:off x="3774346" y="3348210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C657323F-9CB9-9125-9F2C-A97EEB0C1BFB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4810988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5C0CA89E-8C09-4B11-9DE0-77EB5EDBB864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3341346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40E4AD66-0C2D-74EA-6804-228D114E753D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4813456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8A4D844E-4392-BCB7-5E9E-9706CB57F13F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3343814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27C5256B-FD00-19E1-F6A1-6A91DBBC22C6}"/>
                </a:ext>
              </a:extLst>
            </p:cNvPr>
            <p:cNvCxnSpPr>
              <a:cxnSpLocks/>
              <a:stCxn id="156" idx="6"/>
              <a:endCxn id="158" idx="1"/>
            </p:cNvCxnSpPr>
            <p:nvPr/>
          </p:nvCxnSpPr>
          <p:spPr>
            <a:xfrm>
              <a:off x="7397830" y="3348210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167">
              <a:extLst>
                <a:ext uri="{FF2B5EF4-FFF2-40B4-BE49-F238E27FC236}">
                  <a16:creationId xmlns:a16="http://schemas.microsoft.com/office/drawing/2014/main" id="{83582383-17AE-AC8B-FDDF-B0A9E995E54E}"/>
                </a:ext>
              </a:extLst>
            </p:cNvPr>
            <p:cNvCxnSpPr>
              <a:cxnSpLocks/>
              <a:stCxn id="158" idx="3"/>
              <a:endCxn id="155" idx="6"/>
            </p:cNvCxnSpPr>
            <p:nvPr/>
          </p:nvCxnSpPr>
          <p:spPr>
            <a:xfrm flipH="1">
              <a:off x="7397830" y="4230713"/>
              <a:ext cx="820137" cy="587139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01D96255-975A-E2C1-E7AE-77FAAFFF1029}"/>
                </a:ext>
              </a:extLst>
            </p:cNvPr>
            <p:cNvCxnSpPr>
              <a:cxnSpLocks/>
              <a:stCxn id="155" idx="1"/>
              <a:endCxn id="150" idx="5"/>
            </p:cNvCxnSpPr>
            <p:nvPr/>
          </p:nvCxnSpPr>
          <p:spPr>
            <a:xfrm flipH="1" flipV="1">
              <a:off x="3707829" y="3495892"/>
              <a:ext cx="3302310" cy="117427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6" name="TextBox 185">
            <a:extLst>
              <a:ext uri="{FF2B5EF4-FFF2-40B4-BE49-F238E27FC236}">
                <a16:creationId xmlns:a16="http://schemas.microsoft.com/office/drawing/2014/main" id="{31929F9B-BAD3-F1AD-6BC9-E028DCF2E460}"/>
              </a:ext>
            </a:extLst>
          </p:cNvPr>
          <p:cNvSpPr txBox="1"/>
          <p:nvPr/>
        </p:nvSpPr>
        <p:spPr>
          <a:xfrm>
            <a:off x="7396035" y="4757838"/>
            <a:ext cx="2340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“augmenting path”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59F4A6C-F50C-8995-9146-BD2CD0E62205}"/>
              </a:ext>
            </a:extLst>
          </p:cNvPr>
          <p:cNvGrpSpPr/>
          <p:nvPr/>
        </p:nvGrpSpPr>
        <p:grpSpPr>
          <a:xfrm>
            <a:off x="6510681" y="3445114"/>
            <a:ext cx="3956666" cy="1056016"/>
            <a:chOff x="6405327" y="3291511"/>
            <a:chExt cx="3956666" cy="1056016"/>
          </a:xfrm>
        </p:grpSpPr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52831E2B-8301-B8DD-0C50-0F7A9637C29D}"/>
                </a:ext>
              </a:extLst>
            </p:cNvPr>
            <p:cNvCxnSpPr>
              <a:cxnSpLocks/>
            </p:cNvCxnSpPr>
            <p:nvPr/>
          </p:nvCxnSpPr>
          <p:spPr>
            <a:xfrm>
              <a:off x="6405327" y="3925636"/>
              <a:ext cx="567511" cy="421891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345DB0DC-7EA7-2A6E-7AC9-39BE497056C9}"/>
                </a:ext>
              </a:extLst>
            </p:cNvPr>
            <p:cNvCxnSpPr>
              <a:cxnSpLocks/>
            </p:cNvCxnSpPr>
            <p:nvPr/>
          </p:nvCxnSpPr>
          <p:spPr>
            <a:xfrm>
              <a:off x="7287137" y="4347527"/>
              <a:ext cx="521482" cy="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FBCF8F8-F376-E7FF-828D-CDD6E8C0956B}"/>
                </a:ext>
              </a:extLst>
            </p:cNvPr>
            <p:cNvCxnSpPr>
              <a:cxnSpLocks/>
            </p:cNvCxnSpPr>
            <p:nvPr/>
          </p:nvCxnSpPr>
          <p:spPr>
            <a:xfrm>
              <a:off x="8122918" y="4347527"/>
              <a:ext cx="521483" cy="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F023BC6B-51D6-2885-CF01-3AB00DCE510D}"/>
                </a:ext>
              </a:extLst>
            </p:cNvPr>
            <p:cNvCxnSpPr>
              <a:cxnSpLocks/>
            </p:cNvCxnSpPr>
            <p:nvPr/>
          </p:nvCxnSpPr>
          <p:spPr>
            <a:xfrm>
              <a:off x="8958700" y="4347527"/>
              <a:ext cx="521483" cy="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6912C12D-2F97-D67F-4320-7548AD0472D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31142" y="3397190"/>
              <a:ext cx="2285102" cy="843781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4C10B795-86F5-DFA5-4086-6F8DD8FE646E}"/>
                </a:ext>
              </a:extLst>
            </p:cNvPr>
            <p:cNvCxnSpPr>
              <a:cxnSpLocks/>
            </p:cNvCxnSpPr>
            <p:nvPr/>
          </p:nvCxnSpPr>
          <p:spPr>
            <a:xfrm>
              <a:off x="7287137" y="3291511"/>
              <a:ext cx="521482" cy="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28506B64-8C7E-DAD8-46B1-DC359853545A}"/>
                </a:ext>
              </a:extLst>
            </p:cNvPr>
            <p:cNvCxnSpPr>
              <a:cxnSpLocks/>
            </p:cNvCxnSpPr>
            <p:nvPr/>
          </p:nvCxnSpPr>
          <p:spPr>
            <a:xfrm>
              <a:off x="8122918" y="3291511"/>
              <a:ext cx="521483" cy="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326350F4-D448-785D-16E4-848221FF6E21}"/>
                </a:ext>
              </a:extLst>
            </p:cNvPr>
            <p:cNvCxnSpPr>
              <a:cxnSpLocks/>
            </p:cNvCxnSpPr>
            <p:nvPr/>
          </p:nvCxnSpPr>
          <p:spPr>
            <a:xfrm>
              <a:off x="8958700" y="3291511"/>
              <a:ext cx="521483" cy="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44FC02FB-7247-3314-9520-BF0D971C9F90}"/>
                </a:ext>
              </a:extLst>
            </p:cNvPr>
            <p:cNvCxnSpPr>
              <a:cxnSpLocks/>
            </p:cNvCxnSpPr>
            <p:nvPr/>
          </p:nvCxnSpPr>
          <p:spPr>
            <a:xfrm>
              <a:off x="9794482" y="3291511"/>
              <a:ext cx="567511" cy="42189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Speech Bubble: Rectangle 76">
            <a:extLst>
              <a:ext uri="{FF2B5EF4-FFF2-40B4-BE49-F238E27FC236}">
                <a16:creationId xmlns:a16="http://schemas.microsoft.com/office/drawing/2014/main" id="{348CE6A7-0088-19B4-E0CD-70D1F8EF4291}"/>
              </a:ext>
            </a:extLst>
          </p:cNvPr>
          <p:cNvSpPr/>
          <p:nvPr/>
        </p:nvSpPr>
        <p:spPr>
          <a:xfrm>
            <a:off x="5142874" y="4783606"/>
            <a:ext cx="2171188" cy="951786"/>
          </a:xfrm>
          <a:prstGeom prst="wedgeRectCallout">
            <a:avLst>
              <a:gd name="adj1" fmla="val 79808"/>
              <a:gd name="adj2" fmla="val -153342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Pushes back the flow on this edge (negating its flow)</a:t>
            </a:r>
          </a:p>
        </p:txBody>
      </p:sp>
    </p:spTree>
    <p:extLst>
      <p:ext uri="{BB962C8B-B14F-4D97-AF65-F5344CB8AC3E}">
        <p14:creationId xmlns:p14="http://schemas.microsoft.com/office/powerpoint/2010/main" val="225820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135" grpId="0"/>
      <p:bldP spid="136" grpId="0"/>
      <p:bldP spid="137" grpId="0"/>
      <p:bldP spid="138" grpId="0"/>
      <p:bldP spid="140" grpId="0"/>
      <p:bldP spid="142" grpId="0"/>
      <p:bldP spid="143" grpId="0"/>
      <p:bldP spid="144" grpId="0"/>
      <p:bldP spid="145" grpId="0"/>
      <p:bldP spid="146" grpId="0"/>
      <p:bldP spid="147" grpId="0"/>
      <p:bldP spid="186" grpId="0"/>
      <p:bldP spid="7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AF7A4-4561-E295-2CC1-7E038BFB7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30" y="-2"/>
            <a:ext cx="10924581" cy="1028386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Ford-Fulkerson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1FDFB-9B98-4217-6408-713858772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716" y="1028384"/>
            <a:ext cx="11764371" cy="2330982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Ford-Fulkerson is a more general “local search” algorithm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which can </a:t>
            </a:r>
            <a:r>
              <a:rPr lang="en-CA" b="1" dirty="0">
                <a:solidFill>
                  <a:srgbClr val="000000"/>
                </a:solidFill>
              </a:rPr>
              <a:t>undo</a:t>
            </a:r>
            <a:r>
              <a:rPr lang="en-CA" dirty="0">
                <a:solidFill>
                  <a:srgbClr val="000000"/>
                </a:solidFill>
              </a:rPr>
              <a:t> previous decisions to improve the flow</a:t>
            </a:r>
          </a:p>
          <a:p>
            <a:r>
              <a:rPr lang="en-CA" dirty="0">
                <a:solidFill>
                  <a:srgbClr val="000000"/>
                </a:solidFill>
              </a:rPr>
              <a:t>Greedy flow can be improved by “pushing back” some flow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using an </a:t>
            </a:r>
            <a:r>
              <a:rPr lang="en-CA" b="1" dirty="0">
                <a:solidFill>
                  <a:srgbClr val="000000"/>
                </a:solidFill>
              </a:rPr>
              <a:t>augmenting path </a:t>
            </a:r>
            <a:r>
              <a:rPr lang="en-CA" dirty="0">
                <a:solidFill>
                  <a:srgbClr val="000000"/>
                </a:solidFill>
              </a:rPr>
              <a:t>through a </a:t>
            </a:r>
            <a:r>
              <a:rPr lang="en-CA" b="1" dirty="0">
                <a:solidFill>
                  <a:srgbClr val="000000"/>
                </a:solidFill>
              </a:rPr>
              <a:t>residual graph</a:t>
            </a:r>
          </a:p>
          <a:p>
            <a:endParaRPr lang="en-CA" dirty="0">
              <a:solidFill>
                <a:srgbClr val="000000"/>
              </a:solidFill>
            </a:endParaRPr>
          </a:p>
          <a:p>
            <a:endParaRPr lang="en-CA" dirty="0">
              <a:solidFill>
                <a:srgbClr val="000000"/>
              </a:solidFill>
            </a:endParaRPr>
          </a:p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FBA1D-BE8E-B727-75D0-812B46BC7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B753E47-FCDA-109C-9B4F-964B94D727FF}"/>
              </a:ext>
            </a:extLst>
          </p:cNvPr>
          <p:cNvGrpSpPr/>
          <p:nvPr/>
        </p:nvGrpSpPr>
        <p:grpSpPr>
          <a:xfrm>
            <a:off x="746476" y="3295559"/>
            <a:ext cx="4493208" cy="1356163"/>
            <a:chOff x="2112309" y="3139355"/>
            <a:chExt cx="6493349" cy="188735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EF6ADD6-7CCF-B621-0918-D9051E8FAC2C}"/>
                </a:ext>
              </a:extLst>
            </p:cNvPr>
            <p:cNvSpPr/>
            <p:nvPr/>
          </p:nvSpPr>
          <p:spPr>
            <a:xfrm>
              <a:off x="3320137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A7EE992-4671-C3A7-D1E0-1451FF98486C}"/>
                </a:ext>
              </a:extLst>
            </p:cNvPr>
            <p:cNvSpPr/>
            <p:nvPr/>
          </p:nvSpPr>
          <p:spPr>
            <a:xfrm>
              <a:off x="3320137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80201C2-5512-C708-FD18-548696365C44}"/>
                </a:ext>
              </a:extLst>
            </p:cNvPr>
            <p:cNvSpPr/>
            <p:nvPr/>
          </p:nvSpPr>
          <p:spPr>
            <a:xfrm>
              <a:off x="4527965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6D7F8BB-4771-0CC7-A646-FE80B212870A}"/>
                </a:ext>
              </a:extLst>
            </p:cNvPr>
            <p:cNvSpPr/>
            <p:nvPr/>
          </p:nvSpPr>
          <p:spPr>
            <a:xfrm>
              <a:off x="4527965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1637ABF-D458-9AD2-C241-C4FFDA71F48D}"/>
                </a:ext>
              </a:extLst>
            </p:cNvPr>
            <p:cNvSpPr/>
            <p:nvPr/>
          </p:nvSpPr>
          <p:spPr>
            <a:xfrm>
              <a:off x="5735793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4BB71D4-00AC-F9AB-D5F1-4622F08984F6}"/>
                </a:ext>
              </a:extLst>
            </p:cNvPr>
            <p:cNvSpPr/>
            <p:nvPr/>
          </p:nvSpPr>
          <p:spPr>
            <a:xfrm>
              <a:off x="5735793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A5CC532-CE20-1DA0-3081-00E9C3175508}"/>
                </a:ext>
              </a:extLst>
            </p:cNvPr>
            <p:cNvSpPr/>
            <p:nvPr/>
          </p:nvSpPr>
          <p:spPr>
            <a:xfrm>
              <a:off x="6943621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F93C598-9941-5FFE-36D9-566EE9EA4511}"/>
                </a:ext>
              </a:extLst>
            </p:cNvPr>
            <p:cNvSpPr/>
            <p:nvPr/>
          </p:nvSpPr>
          <p:spPr>
            <a:xfrm>
              <a:off x="6943621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4F5311EB-3635-51B7-7203-7FA943A9FC08}"/>
                    </a:ext>
                  </a:extLst>
                </p:cNvPr>
                <p:cNvSpPr/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4F5311EB-3635-51B7-7203-7FA943A9FC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blipFill>
                  <a:blip r:embed="rId2"/>
                  <a:stretch>
                    <a:fillRect b="-3922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ED7284D9-D06D-5B5E-4AE2-A08050606FD3}"/>
                    </a:ext>
                  </a:extLst>
                </p:cNvPr>
                <p:cNvSpPr/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ED7284D9-D06D-5B5E-4AE2-A08050606F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blipFill>
                  <a:blip r:embed="rId3"/>
                  <a:stretch>
                    <a:fillRect b="-7843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77E8CC4-56A4-3522-E11F-2EE4BF457D03}"/>
                </a:ext>
              </a:extLst>
            </p:cNvPr>
            <p:cNvCxnSpPr>
              <a:cxnSpLocks/>
              <a:stCxn id="14" idx="7"/>
              <a:endCxn id="7" idx="2"/>
            </p:cNvCxnSpPr>
            <p:nvPr/>
          </p:nvCxnSpPr>
          <p:spPr>
            <a:xfrm flipV="1">
              <a:off x="2500001" y="3348210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635ABB5-B333-14BB-53DF-D9F9D889127A}"/>
                </a:ext>
              </a:extLst>
            </p:cNvPr>
            <p:cNvCxnSpPr>
              <a:cxnSpLocks/>
              <a:stCxn id="14" idx="5"/>
              <a:endCxn id="6" idx="2"/>
            </p:cNvCxnSpPr>
            <p:nvPr/>
          </p:nvCxnSpPr>
          <p:spPr>
            <a:xfrm>
              <a:off x="2500001" y="4230714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B2B1545-EE69-3C20-80A0-9F4665456867}"/>
                </a:ext>
              </a:extLst>
            </p:cNvPr>
            <p:cNvCxnSpPr>
              <a:cxnSpLocks/>
              <a:stCxn id="6" idx="6"/>
              <a:endCxn id="8" idx="2"/>
            </p:cNvCxnSpPr>
            <p:nvPr/>
          </p:nvCxnSpPr>
          <p:spPr>
            <a:xfrm>
              <a:off x="3774346" y="4817852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07644E0-A84A-5C13-52B5-59AA8781A2A0}"/>
                </a:ext>
              </a:extLst>
            </p:cNvPr>
            <p:cNvCxnSpPr>
              <a:cxnSpLocks/>
              <a:stCxn id="7" idx="6"/>
              <a:endCxn id="9" idx="2"/>
            </p:cNvCxnSpPr>
            <p:nvPr/>
          </p:nvCxnSpPr>
          <p:spPr>
            <a:xfrm>
              <a:off x="3774346" y="3348210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80BA272-3FF3-F2F2-3A9A-044240895F84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4810988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17A9650-A596-1265-6224-1BEC67C0E08A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3341346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FEE0FBB-BCF5-CE45-EBC8-6C089681AEC7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4813456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EA46C3A-40FC-4F7F-78E0-D56233BCBCFB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3343814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0A3F7AB-3D25-54F3-A11A-209A9FC9B20B}"/>
                </a:ext>
              </a:extLst>
            </p:cNvPr>
            <p:cNvCxnSpPr>
              <a:cxnSpLocks/>
              <a:stCxn id="13" idx="6"/>
              <a:endCxn id="15" idx="1"/>
            </p:cNvCxnSpPr>
            <p:nvPr/>
          </p:nvCxnSpPr>
          <p:spPr>
            <a:xfrm>
              <a:off x="7397830" y="3348210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611EF0E-3DCC-25A0-4465-8992448D4356}"/>
                </a:ext>
              </a:extLst>
            </p:cNvPr>
            <p:cNvCxnSpPr>
              <a:cxnSpLocks/>
              <a:stCxn id="12" idx="6"/>
              <a:endCxn id="15" idx="3"/>
            </p:cNvCxnSpPr>
            <p:nvPr/>
          </p:nvCxnSpPr>
          <p:spPr>
            <a:xfrm flipV="1">
              <a:off x="7397830" y="4230714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FDB4E20-EC68-29F0-8E80-E54F2EDE071B}"/>
                </a:ext>
              </a:extLst>
            </p:cNvPr>
            <p:cNvCxnSpPr>
              <a:cxnSpLocks/>
              <a:stCxn id="7" idx="5"/>
              <a:endCxn id="12" idx="1"/>
            </p:cNvCxnSpPr>
            <p:nvPr/>
          </p:nvCxnSpPr>
          <p:spPr>
            <a:xfrm>
              <a:off x="3707829" y="3495893"/>
              <a:ext cx="3302309" cy="1174276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D67A149-D50C-E67F-C326-BF81F2462440}"/>
              </a:ext>
            </a:extLst>
          </p:cNvPr>
          <p:cNvGrpSpPr/>
          <p:nvPr/>
        </p:nvGrpSpPr>
        <p:grpSpPr>
          <a:xfrm>
            <a:off x="1021573" y="3440701"/>
            <a:ext cx="3956664" cy="1056014"/>
            <a:chOff x="2652401" y="3500610"/>
            <a:chExt cx="5717965" cy="1469642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54A08DC-1322-A643-5B04-F370FA79CB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2401" y="3500610"/>
              <a:ext cx="820136" cy="587138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394DD7A-AF0B-CE79-536B-3293B53EA2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50230" y="4383114"/>
              <a:ext cx="820136" cy="587138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E9CDAA01-8DDF-4469-0A7D-BFEB1347C525}"/>
              </a:ext>
            </a:extLst>
          </p:cNvPr>
          <p:cNvSpPr txBox="1"/>
          <p:nvPr/>
        </p:nvSpPr>
        <p:spPr>
          <a:xfrm>
            <a:off x="1998753" y="4757838"/>
            <a:ext cx="150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greedy flow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67231F6-0192-A71F-48DE-451B03BCAC2F}"/>
              </a:ext>
            </a:extLst>
          </p:cNvPr>
          <p:cNvSpPr/>
          <p:nvPr/>
        </p:nvSpPr>
        <p:spPr>
          <a:xfrm>
            <a:off x="8428201" y="175584"/>
            <a:ext cx="2923754" cy="7125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Same Ford as in Bellman-Ford </a:t>
            </a:r>
            <a:r>
              <a:rPr lang="en-CA" dirty="0">
                <a:solidFill>
                  <a:srgbClr val="000000"/>
                </a:solidFill>
                <a:sym typeface="Wingdings" panose="05000000000000000000" pitchFamily="2" charset="2"/>
              </a:rPr>
              <a:t>:)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3211CB4B-2269-309B-1D73-0F3779EA915F}"/>
              </a:ext>
            </a:extLst>
          </p:cNvPr>
          <p:cNvSpPr txBox="1"/>
          <p:nvPr/>
        </p:nvSpPr>
        <p:spPr>
          <a:xfrm>
            <a:off x="821463" y="336011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91978147-60E4-BD45-A21F-6CE52FD06FAE}"/>
              </a:ext>
            </a:extLst>
          </p:cNvPr>
          <p:cNvSpPr txBox="1"/>
          <p:nvPr/>
        </p:nvSpPr>
        <p:spPr>
          <a:xfrm>
            <a:off x="3518987" y="3854147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0/1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008E8F30-261C-EE15-1726-7BCC3F6FEE36}"/>
              </a:ext>
            </a:extLst>
          </p:cNvPr>
          <p:cNvSpPr txBox="1"/>
          <p:nvPr/>
        </p:nvSpPr>
        <p:spPr>
          <a:xfrm>
            <a:off x="4611187" y="4241491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BD5A55BC-2030-EFDF-7321-1CEC907E07C5}"/>
              </a:ext>
            </a:extLst>
          </p:cNvPr>
          <p:cNvSpPr txBox="1"/>
          <p:nvPr/>
        </p:nvSpPr>
        <p:spPr>
          <a:xfrm>
            <a:off x="4552515" y="331416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008D212A-CB3E-D2A8-42B3-ED45864F4D85}"/>
              </a:ext>
            </a:extLst>
          </p:cNvPr>
          <p:cNvSpPr txBox="1"/>
          <p:nvPr/>
        </p:nvSpPr>
        <p:spPr>
          <a:xfrm>
            <a:off x="3541002" y="310102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2310F210-E4F4-9496-FC40-25E50010C71A}"/>
              </a:ext>
            </a:extLst>
          </p:cNvPr>
          <p:cNvSpPr txBox="1"/>
          <p:nvPr/>
        </p:nvSpPr>
        <p:spPr>
          <a:xfrm>
            <a:off x="2718891" y="310102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620D97C3-6C2D-B954-5255-FA43C01C89E0}"/>
              </a:ext>
            </a:extLst>
          </p:cNvPr>
          <p:cNvSpPr txBox="1"/>
          <p:nvPr/>
        </p:nvSpPr>
        <p:spPr>
          <a:xfrm>
            <a:off x="1918245" y="310102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14EF02B7-9D20-E387-7D3E-FBEF41782965}"/>
              </a:ext>
            </a:extLst>
          </p:cNvPr>
          <p:cNvSpPr txBox="1"/>
          <p:nvPr/>
        </p:nvSpPr>
        <p:spPr>
          <a:xfrm>
            <a:off x="3513680" y="446705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275EF087-D37C-5758-E8F7-34D02BF292A1}"/>
              </a:ext>
            </a:extLst>
          </p:cNvPr>
          <p:cNvSpPr txBox="1"/>
          <p:nvPr/>
        </p:nvSpPr>
        <p:spPr>
          <a:xfrm>
            <a:off x="2691569" y="446705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45B2CFBE-65A9-51CC-3DB4-C8A0A28C57B7}"/>
              </a:ext>
            </a:extLst>
          </p:cNvPr>
          <p:cNvSpPr txBox="1"/>
          <p:nvPr/>
        </p:nvSpPr>
        <p:spPr>
          <a:xfrm>
            <a:off x="1890923" y="446705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FFA8B9F8-8E72-8CB5-C2E3-701A2EC2495C}"/>
              </a:ext>
            </a:extLst>
          </p:cNvPr>
          <p:cNvSpPr txBox="1"/>
          <p:nvPr/>
        </p:nvSpPr>
        <p:spPr>
          <a:xfrm>
            <a:off x="847420" y="422396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1/1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119B02-EF38-8281-0187-67204A9FBBD2}"/>
              </a:ext>
            </a:extLst>
          </p:cNvPr>
          <p:cNvGrpSpPr/>
          <p:nvPr/>
        </p:nvGrpSpPr>
        <p:grpSpPr>
          <a:xfrm>
            <a:off x="6228468" y="3295559"/>
            <a:ext cx="4493208" cy="1356163"/>
            <a:chOff x="2112309" y="3139355"/>
            <a:chExt cx="6493349" cy="1887352"/>
          </a:xfrm>
        </p:grpSpPr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616A5A98-418F-F933-6338-F71A853E16F0}"/>
                </a:ext>
              </a:extLst>
            </p:cNvPr>
            <p:cNvSpPr/>
            <p:nvPr/>
          </p:nvSpPr>
          <p:spPr>
            <a:xfrm>
              <a:off x="3320137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B69D8556-0E25-1EA1-AFDA-2656668D8071}"/>
                </a:ext>
              </a:extLst>
            </p:cNvPr>
            <p:cNvSpPr/>
            <p:nvPr/>
          </p:nvSpPr>
          <p:spPr>
            <a:xfrm>
              <a:off x="3320137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89A1821B-C3FB-AB05-26BE-E8F43F1C7BA6}"/>
                </a:ext>
              </a:extLst>
            </p:cNvPr>
            <p:cNvSpPr/>
            <p:nvPr/>
          </p:nvSpPr>
          <p:spPr>
            <a:xfrm>
              <a:off x="4527965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D7688014-CF40-FCBB-AC3E-A63574D03CC6}"/>
                </a:ext>
              </a:extLst>
            </p:cNvPr>
            <p:cNvSpPr/>
            <p:nvPr/>
          </p:nvSpPr>
          <p:spPr>
            <a:xfrm>
              <a:off x="4527965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E9136097-CE80-9086-9D4D-57156091912F}"/>
                </a:ext>
              </a:extLst>
            </p:cNvPr>
            <p:cNvSpPr/>
            <p:nvPr/>
          </p:nvSpPr>
          <p:spPr>
            <a:xfrm>
              <a:off x="5735793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33E3C89C-4758-058B-9834-A9FBA3AAAB33}"/>
                </a:ext>
              </a:extLst>
            </p:cNvPr>
            <p:cNvSpPr/>
            <p:nvPr/>
          </p:nvSpPr>
          <p:spPr>
            <a:xfrm>
              <a:off x="5735793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6B03A912-A723-8AD5-171A-EA02A723BCB0}"/>
                </a:ext>
              </a:extLst>
            </p:cNvPr>
            <p:cNvSpPr/>
            <p:nvPr/>
          </p:nvSpPr>
          <p:spPr>
            <a:xfrm>
              <a:off x="6943621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32ECFAD1-A80E-A586-02A0-4A2157C45CD0}"/>
                </a:ext>
              </a:extLst>
            </p:cNvPr>
            <p:cNvSpPr/>
            <p:nvPr/>
          </p:nvSpPr>
          <p:spPr>
            <a:xfrm>
              <a:off x="6943621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D26243E3-A150-4C73-32EA-19E86710F0AA}"/>
                    </a:ext>
                  </a:extLst>
                </p:cNvPr>
                <p:cNvSpPr/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D26243E3-A150-4C73-32EA-19E86710F0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blipFill>
                  <a:blip r:embed="rId4"/>
                  <a:stretch>
                    <a:fillRect b="-3922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8" name="Oval 157">
                  <a:extLst>
                    <a:ext uri="{FF2B5EF4-FFF2-40B4-BE49-F238E27FC236}">
                      <a16:creationId xmlns:a16="http://schemas.microsoft.com/office/drawing/2014/main" id="{BB819426-FAFF-9A28-69ED-96DE24D9FC08}"/>
                    </a:ext>
                  </a:extLst>
                </p:cNvPr>
                <p:cNvSpPr/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58" name="Oval 157">
                  <a:extLst>
                    <a:ext uri="{FF2B5EF4-FFF2-40B4-BE49-F238E27FC236}">
                      <a16:creationId xmlns:a16="http://schemas.microsoft.com/office/drawing/2014/main" id="{BB819426-FAFF-9A28-69ED-96DE24D9FC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blipFill>
                  <a:blip r:embed="rId5"/>
                  <a:stretch>
                    <a:fillRect b="-7843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54937904-A4F0-AD39-BBE1-23DB98627FC8}"/>
                </a:ext>
              </a:extLst>
            </p:cNvPr>
            <p:cNvCxnSpPr>
              <a:cxnSpLocks/>
              <a:stCxn id="150" idx="2"/>
              <a:endCxn id="157" idx="7"/>
            </p:cNvCxnSpPr>
            <p:nvPr/>
          </p:nvCxnSpPr>
          <p:spPr>
            <a:xfrm flipH="1">
              <a:off x="2500000" y="3348211"/>
              <a:ext cx="820137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4A019078-BB2A-AF71-697B-175460DEFFA6}"/>
                </a:ext>
              </a:extLst>
            </p:cNvPr>
            <p:cNvCxnSpPr>
              <a:cxnSpLocks/>
              <a:stCxn id="157" idx="5"/>
              <a:endCxn id="149" idx="2"/>
            </p:cNvCxnSpPr>
            <p:nvPr/>
          </p:nvCxnSpPr>
          <p:spPr>
            <a:xfrm>
              <a:off x="2500001" y="4230714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5F52C71B-BCE5-77D3-CF44-DEBC54395BCD}"/>
                </a:ext>
              </a:extLst>
            </p:cNvPr>
            <p:cNvCxnSpPr>
              <a:cxnSpLocks/>
              <a:stCxn id="149" idx="6"/>
              <a:endCxn id="151" idx="2"/>
            </p:cNvCxnSpPr>
            <p:nvPr/>
          </p:nvCxnSpPr>
          <p:spPr>
            <a:xfrm>
              <a:off x="3774346" y="4817852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B6411F33-4385-D4FF-7CA9-8DCA866A2B57}"/>
                </a:ext>
              </a:extLst>
            </p:cNvPr>
            <p:cNvCxnSpPr>
              <a:cxnSpLocks/>
              <a:stCxn id="150" idx="6"/>
              <a:endCxn id="152" idx="2"/>
            </p:cNvCxnSpPr>
            <p:nvPr/>
          </p:nvCxnSpPr>
          <p:spPr>
            <a:xfrm>
              <a:off x="3774346" y="3348210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C657323F-9CB9-9125-9F2C-A97EEB0C1BFB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4810988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5C0CA89E-8C09-4B11-9DE0-77EB5EDBB864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3341346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40E4AD66-0C2D-74EA-6804-228D114E753D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4813456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8A4D844E-4392-BCB7-5E9E-9706CB57F13F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3343814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27C5256B-FD00-19E1-F6A1-6A91DBBC22C6}"/>
                </a:ext>
              </a:extLst>
            </p:cNvPr>
            <p:cNvCxnSpPr>
              <a:cxnSpLocks/>
              <a:stCxn id="156" idx="6"/>
              <a:endCxn id="158" idx="1"/>
            </p:cNvCxnSpPr>
            <p:nvPr/>
          </p:nvCxnSpPr>
          <p:spPr>
            <a:xfrm>
              <a:off x="7397830" y="3348210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167">
              <a:extLst>
                <a:ext uri="{FF2B5EF4-FFF2-40B4-BE49-F238E27FC236}">
                  <a16:creationId xmlns:a16="http://schemas.microsoft.com/office/drawing/2014/main" id="{83582383-17AE-AC8B-FDDF-B0A9E995E54E}"/>
                </a:ext>
              </a:extLst>
            </p:cNvPr>
            <p:cNvCxnSpPr>
              <a:cxnSpLocks/>
              <a:stCxn id="158" idx="3"/>
              <a:endCxn id="155" idx="6"/>
            </p:cNvCxnSpPr>
            <p:nvPr/>
          </p:nvCxnSpPr>
          <p:spPr>
            <a:xfrm flipH="1">
              <a:off x="7397830" y="4230713"/>
              <a:ext cx="820137" cy="587139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01D96255-975A-E2C1-E7AE-77FAAFFF1029}"/>
                </a:ext>
              </a:extLst>
            </p:cNvPr>
            <p:cNvCxnSpPr>
              <a:cxnSpLocks/>
              <a:stCxn id="155" idx="1"/>
              <a:endCxn id="150" idx="5"/>
            </p:cNvCxnSpPr>
            <p:nvPr/>
          </p:nvCxnSpPr>
          <p:spPr>
            <a:xfrm flipH="1" flipV="1">
              <a:off x="3707829" y="3495892"/>
              <a:ext cx="3302310" cy="117427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6" name="TextBox 185">
            <a:extLst>
              <a:ext uri="{FF2B5EF4-FFF2-40B4-BE49-F238E27FC236}">
                <a16:creationId xmlns:a16="http://schemas.microsoft.com/office/drawing/2014/main" id="{31929F9B-BAD3-F1AD-6BC9-E028DCF2E460}"/>
              </a:ext>
            </a:extLst>
          </p:cNvPr>
          <p:cNvSpPr txBox="1"/>
          <p:nvPr/>
        </p:nvSpPr>
        <p:spPr>
          <a:xfrm>
            <a:off x="7396035" y="4757838"/>
            <a:ext cx="2340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“augmenting path”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59F4A6C-F50C-8995-9146-BD2CD0E62205}"/>
              </a:ext>
            </a:extLst>
          </p:cNvPr>
          <p:cNvGrpSpPr/>
          <p:nvPr/>
        </p:nvGrpSpPr>
        <p:grpSpPr>
          <a:xfrm>
            <a:off x="6510681" y="3445114"/>
            <a:ext cx="3956666" cy="1056016"/>
            <a:chOff x="6405327" y="3291511"/>
            <a:chExt cx="3956666" cy="1056016"/>
          </a:xfrm>
        </p:grpSpPr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52831E2B-8301-B8DD-0C50-0F7A9637C29D}"/>
                </a:ext>
              </a:extLst>
            </p:cNvPr>
            <p:cNvCxnSpPr>
              <a:cxnSpLocks/>
            </p:cNvCxnSpPr>
            <p:nvPr/>
          </p:nvCxnSpPr>
          <p:spPr>
            <a:xfrm>
              <a:off x="6405327" y="3925636"/>
              <a:ext cx="567511" cy="421891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345DB0DC-7EA7-2A6E-7AC9-39BE497056C9}"/>
                </a:ext>
              </a:extLst>
            </p:cNvPr>
            <p:cNvCxnSpPr>
              <a:cxnSpLocks/>
            </p:cNvCxnSpPr>
            <p:nvPr/>
          </p:nvCxnSpPr>
          <p:spPr>
            <a:xfrm>
              <a:off x="7287137" y="4347527"/>
              <a:ext cx="521482" cy="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FBCF8F8-F376-E7FF-828D-CDD6E8C0956B}"/>
                </a:ext>
              </a:extLst>
            </p:cNvPr>
            <p:cNvCxnSpPr>
              <a:cxnSpLocks/>
            </p:cNvCxnSpPr>
            <p:nvPr/>
          </p:nvCxnSpPr>
          <p:spPr>
            <a:xfrm>
              <a:off x="8122918" y="4347527"/>
              <a:ext cx="521483" cy="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F023BC6B-51D6-2885-CF01-3AB00DCE510D}"/>
                </a:ext>
              </a:extLst>
            </p:cNvPr>
            <p:cNvCxnSpPr>
              <a:cxnSpLocks/>
            </p:cNvCxnSpPr>
            <p:nvPr/>
          </p:nvCxnSpPr>
          <p:spPr>
            <a:xfrm>
              <a:off x="8958700" y="4347527"/>
              <a:ext cx="521483" cy="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6912C12D-2F97-D67F-4320-7548AD0472D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31142" y="3397190"/>
              <a:ext cx="2285102" cy="843781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4C10B795-86F5-DFA5-4086-6F8DD8FE646E}"/>
                </a:ext>
              </a:extLst>
            </p:cNvPr>
            <p:cNvCxnSpPr>
              <a:cxnSpLocks/>
            </p:cNvCxnSpPr>
            <p:nvPr/>
          </p:nvCxnSpPr>
          <p:spPr>
            <a:xfrm>
              <a:off x="7287137" y="3291511"/>
              <a:ext cx="521482" cy="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28506B64-8C7E-DAD8-46B1-DC359853545A}"/>
                </a:ext>
              </a:extLst>
            </p:cNvPr>
            <p:cNvCxnSpPr>
              <a:cxnSpLocks/>
            </p:cNvCxnSpPr>
            <p:nvPr/>
          </p:nvCxnSpPr>
          <p:spPr>
            <a:xfrm>
              <a:off x="8122918" y="3291511"/>
              <a:ext cx="521483" cy="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326350F4-D448-785D-16E4-848221FF6E21}"/>
                </a:ext>
              </a:extLst>
            </p:cNvPr>
            <p:cNvCxnSpPr>
              <a:cxnSpLocks/>
            </p:cNvCxnSpPr>
            <p:nvPr/>
          </p:nvCxnSpPr>
          <p:spPr>
            <a:xfrm>
              <a:off x="8958700" y="3291511"/>
              <a:ext cx="521483" cy="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44FC02FB-7247-3314-9520-BF0D971C9F90}"/>
                </a:ext>
              </a:extLst>
            </p:cNvPr>
            <p:cNvCxnSpPr>
              <a:cxnSpLocks/>
            </p:cNvCxnSpPr>
            <p:nvPr/>
          </p:nvCxnSpPr>
          <p:spPr>
            <a:xfrm>
              <a:off x="9794482" y="3291511"/>
              <a:ext cx="567511" cy="42189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Speech Bubble: Rectangle 74">
            <a:extLst>
              <a:ext uri="{FF2B5EF4-FFF2-40B4-BE49-F238E27FC236}">
                <a16:creationId xmlns:a16="http://schemas.microsoft.com/office/drawing/2014/main" id="{82C2C8E9-1151-8ED0-879D-A5910BF02A15}"/>
              </a:ext>
            </a:extLst>
          </p:cNvPr>
          <p:cNvSpPr/>
          <p:nvPr/>
        </p:nvSpPr>
        <p:spPr>
          <a:xfrm>
            <a:off x="5142874" y="4783606"/>
            <a:ext cx="2171188" cy="951786"/>
          </a:xfrm>
          <a:prstGeom prst="wedgeRectCallout">
            <a:avLst>
              <a:gd name="adj1" fmla="val 79808"/>
              <a:gd name="adj2" fmla="val -153342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Pushes back the flow on this edge (negating its flow)</a:t>
            </a:r>
          </a:p>
        </p:txBody>
      </p:sp>
      <p:sp>
        <p:nvSpPr>
          <p:cNvPr id="76" name="Speech Bubble: Rectangle 75">
            <a:extLst>
              <a:ext uri="{FF2B5EF4-FFF2-40B4-BE49-F238E27FC236}">
                <a16:creationId xmlns:a16="http://schemas.microsoft.com/office/drawing/2014/main" id="{433EDA20-D915-979B-C699-877261C633ED}"/>
              </a:ext>
            </a:extLst>
          </p:cNvPr>
          <p:cNvSpPr/>
          <p:nvPr/>
        </p:nvSpPr>
        <p:spPr>
          <a:xfrm>
            <a:off x="1605975" y="4836388"/>
            <a:ext cx="2171188" cy="687128"/>
          </a:xfrm>
          <a:prstGeom prst="wedgeRectCallout">
            <a:avLst>
              <a:gd name="adj1" fmla="val 15153"/>
              <a:gd name="adj2" fmla="val -3558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improved flow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216AD840-4F6A-3C88-BCC7-42E5A001CF42}"/>
              </a:ext>
            </a:extLst>
          </p:cNvPr>
          <p:cNvCxnSpPr>
            <a:cxnSpLocks/>
          </p:cNvCxnSpPr>
          <p:nvPr/>
        </p:nvCxnSpPr>
        <p:spPr>
          <a:xfrm>
            <a:off x="1918342" y="3452392"/>
            <a:ext cx="521482" cy="0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B8C15CBB-7E4A-A57C-BDE3-01989D274AF2}"/>
              </a:ext>
            </a:extLst>
          </p:cNvPr>
          <p:cNvCxnSpPr>
            <a:cxnSpLocks/>
          </p:cNvCxnSpPr>
          <p:nvPr/>
        </p:nvCxnSpPr>
        <p:spPr>
          <a:xfrm>
            <a:off x="2754123" y="3452392"/>
            <a:ext cx="521483" cy="0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2020E58-660A-B623-1242-6F31D22541FD}"/>
              </a:ext>
            </a:extLst>
          </p:cNvPr>
          <p:cNvCxnSpPr>
            <a:cxnSpLocks/>
          </p:cNvCxnSpPr>
          <p:nvPr/>
        </p:nvCxnSpPr>
        <p:spPr>
          <a:xfrm>
            <a:off x="3589905" y="3452392"/>
            <a:ext cx="521483" cy="0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2C4FCB5-99FC-7BC5-CEE5-E2C3C6D4AAE1}"/>
              </a:ext>
            </a:extLst>
          </p:cNvPr>
          <p:cNvCxnSpPr>
            <a:cxnSpLocks/>
          </p:cNvCxnSpPr>
          <p:nvPr/>
        </p:nvCxnSpPr>
        <p:spPr>
          <a:xfrm>
            <a:off x="4425687" y="3452392"/>
            <a:ext cx="567511" cy="421890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10F22698-DDB1-CD54-4860-7A62D0A8BF87}"/>
              </a:ext>
            </a:extLst>
          </p:cNvPr>
          <p:cNvCxnSpPr>
            <a:cxnSpLocks/>
          </p:cNvCxnSpPr>
          <p:nvPr/>
        </p:nvCxnSpPr>
        <p:spPr>
          <a:xfrm>
            <a:off x="1034863" y="4080398"/>
            <a:ext cx="567511" cy="42189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3FF4ADC9-10CF-D6B0-E46B-EEB1FA3CDD91}"/>
              </a:ext>
            </a:extLst>
          </p:cNvPr>
          <p:cNvCxnSpPr>
            <a:cxnSpLocks/>
          </p:cNvCxnSpPr>
          <p:nvPr/>
        </p:nvCxnSpPr>
        <p:spPr>
          <a:xfrm>
            <a:off x="1916673" y="4502289"/>
            <a:ext cx="521482" cy="0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337E999B-CA05-B070-0BB7-703C7B9F537A}"/>
              </a:ext>
            </a:extLst>
          </p:cNvPr>
          <p:cNvCxnSpPr>
            <a:cxnSpLocks/>
          </p:cNvCxnSpPr>
          <p:nvPr/>
        </p:nvCxnSpPr>
        <p:spPr>
          <a:xfrm>
            <a:off x="2752454" y="4502289"/>
            <a:ext cx="521483" cy="0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76602CBA-A08D-F87D-5966-14160A05A8C5}"/>
              </a:ext>
            </a:extLst>
          </p:cNvPr>
          <p:cNvCxnSpPr>
            <a:cxnSpLocks/>
          </p:cNvCxnSpPr>
          <p:nvPr/>
        </p:nvCxnSpPr>
        <p:spPr>
          <a:xfrm>
            <a:off x="3588236" y="4502289"/>
            <a:ext cx="521483" cy="0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Speech Bubble: Rectangle 84">
            <a:extLst>
              <a:ext uri="{FF2B5EF4-FFF2-40B4-BE49-F238E27FC236}">
                <a16:creationId xmlns:a16="http://schemas.microsoft.com/office/drawing/2014/main" id="{7EEBBAF0-D970-1B5B-AA4A-A748D4886299}"/>
              </a:ext>
            </a:extLst>
          </p:cNvPr>
          <p:cNvSpPr/>
          <p:nvPr/>
        </p:nvSpPr>
        <p:spPr>
          <a:xfrm>
            <a:off x="7555606" y="5257518"/>
            <a:ext cx="4503312" cy="897244"/>
          </a:xfrm>
          <a:prstGeom prst="wedgeRectCallout">
            <a:avLst>
              <a:gd name="adj1" fmla="val 15153"/>
              <a:gd name="adj2" fmla="val -3558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So, what’s the residual graph,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how do we find an augmenting path, and how do we improve the flow?</a:t>
            </a:r>
          </a:p>
        </p:txBody>
      </p:sp>
    </p:spTree>
    <p:extLst>
      <p:ext uri="{BB962C8B-B14F-4D97-AF65-F5344CB8AC3E}">
        <p14:creationId xmlns:p14="http://schemas.microsoft.com/office/powerpoint/2010/main" val="67383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AF7A4-4561-E295-2CC1-7E038BFB7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30" y="-2"/>
            <a:ext cx="10924581" cy="650450"/>
          </a:xfrm>
        </p:spPr>
        <p:txBody>
          <a:bodyPr>
            <a:normAutofit fontScale="90000"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Residual graph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A1FDFB-9B98-4217-6408-713858772A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3814" y="710704"/>
                <a:ext cx="11764371" cy="3543217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A </a:t>
                </a:r>
                <a:r>
                  <a:rPr lang="en-CA" b="1" dirty="0">
                    <a:solidFill>
                      <a:srgbClr val="000000"/>
                    </a:solidFill>
                  </a:rPr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defined for a </a:t>
                </a:r>
                <a:r>
                  <a:rPr lang="en-CA" b="1" dirty="0">
                    <a:solidFill>
                      <a:srgbClr val="000000"/>
                    </a:solidFill>
                  </a:rPr>
                  <a:t>given flow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</a:rPr>
                  <a:t>and </a:t>
                </a:r>
                <a:r>
                  <a:rPr lang="en-CA" b="1" dirty="0">
                    <a:solidFill>
                      <a:srgbClr val="000000"/>
                    </a:solidFill>
                  </a:rPr>
                  <a:t>graph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has the same vertices as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For each edge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𝑢𝑣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contains a </a:t>
                </a:r>
                <a:r>
                  <a:rPr lang="en-CA" b="1" dirty="0">
                    <a:solidFill>
                      <a:srgbClr val="000000"/>
                    </a:solidFill>
                  </a:rPr>
                  <a:t>forward</a:t>
                </a:r>
                <a:r>
                  <a:rPr lang="en-CA" dirty="0">
                    <a:solidFill>
                      <a:srgbClr val="000000"/>
                    </a:solidFill>
                  </a:rPr>
                  <a:t> edge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with the </a:t>
                </a:r>
                <a:r>
                  <a:rPr lang="en-CA" b="1" dirty="0">
                    <a:solidFill>
                      <a:srgbClr val="000000"/>
                    </a:solidFill>
                  </a:rPr>
                  <a:t>remaining capacity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d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d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contains a </a:t>
                </a:r>
                <a:r>
                  <a:rPr lang="en-CA" b="1" dirty="0">
                    <a:solidFill>
                      <a:srgbClr val="000000"/>
                    </a:solidFill>
                  </a:rPr>
                  <a:t>backwards</a:t>
                </a:r>
                <a:r>
                  <a:rPr lang="en-CA" dirty="0">
                    <a:solidFill>
                      <a:srgbClr val="000000"/>
                    </a:solidFill>
                  </a:rPr>
                  <a:t>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</m:oMath>
                </a14:m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with </a:t>
                </a:r>
                <a:r>
                  <a:rPr lang="en-CA" b="1" dirty="0">
                    <a:solidFill>
                      <a:srgbClr val="000000"/>
                    </a:solidFill>
                  </a:rPr>
                  <a:t>capacity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</a:rPr>
                  <a:t>representing flow that could be “pushed back”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A1FDFB-9B98-4217-6408-713858772A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3814" y="710704"/>
                <a:ext cx="11764371" cy="3543217"/>
              </a:xfrm>
              <a:blipFill>
                <a:blip r:embed="rId2"/>
                <a:stretch>
                  <a:fillRect l="-1192" t="-516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FBA1D-BE8E-B727-75D0-812B46BC7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23110" y="5939082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B753E47-FCDA-109C-9B4F-964B94D727FF}"/>
              </a:ext>
            </a:extLst>
          </p:cNvPr>
          <p:cNvGrpSpPr/>
          <p:nvPr/>
        </p:nvGrpSpPr>
        <p:grpSpPr>
          <a:xfrm>
            <a:off x="572694" y="4146721"/>
            <a:ext cx="4493208" cy="1356163"/>
            <a:chOff x="2112309" y="3139355"/>
            <a:chExt cx="6493349" cy="188735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EF6ADD6-7CCF-B621-0918-D9051E8FAC2C}"/>
                </a:ext>
              </a:extLst>
            </p:cNvPr>
            <p:cNvSpPr/>
            <p:nvPr/>
          </p:nvSpPr>
          <p:spPr>
            <a:xfrm>
              <a:off x="3320137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A7EE992-4671-C3A7-D1E0-1451FF98486C}"/>
                </a:ext>
              </a:extLst>
            </p:cNvPr>
            <p:cNvSpPr/>
            <p:nvPr/>
          </p:nvSpPr>
          <p:spPr>
            <a:xfrm>
              <a:off x="3320137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80201C2-5512-C708-FD18-548696365C44}"/>
                </a:ext>
              </a:extLst>
            </p:cNvPr>
            <p:cNvSpPr/>
            <p:nvPr/>
          </p:nvSpPr>
          <p:spPr>
            <a:xfrm>
              <a:off x="4527965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6D7F8BB-4771-0CC7-A646-FE80B212870A}"/>
                </a:ext>
              </a:extLst>
            </p:cNvPr>
            <p:cNvSpPr/>
            <p:nvPr/>
          </p:nvSpPr>
          <p:spPr>
            <a:xfrm>
              <a:off x="4527965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1637ABF-D458-9AD2-C241-C4FFDA71F48D}"/>
                </a:ext>
              </a:extLst>
            </p:cNvPr>
            <p:cNvSpPr/>
            <p:nvPr/>
          </p:nvSpPr>
          <p:spPr>
            <a:xfrm>
              <a:off x="5735793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4BB71D4-00AC-F9AB-D5F1-4622F08984F6}"/>
                </a:ext>
              </a:extLst>
            </p:cNvPr>
            <p:cNvSpPr/>
            <p:nvPr/>
          </p:nvSpPr>
          <p:spPr>
            <a:xfrm>
              <a:off x="5735793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A5CC532-CE20-1DA0-3081-00E9C3175508}"/>
                </a:ext>
              </a:extLst>
            </p:cNvPr>
            <p:cNvSpPr/>
            <p:nvPr/>
          </p:nvSpPr>
          <p:spPr>
            <a:xfrm>
              <a:off x="6943621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F93C598-9941-5FFE-36D9-566EE9EA4511}"/>
                </a:ext>
              </a:extLst>
            </p:cNvPr>
            <p:cNvSpPr/>
            <p:nvPr/>
          </p:nvSpPr>
          <p:spPr>
            <a:xfrm>
              <a:off x="6943621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4F5311EB-3635-51B7-7203-7FA943A9FC08}"/>
                    </a:ext>
                  </a:extLst>
                </p:cNvPr>
                <p:cNvSpPr/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4F5311EB-3635-51B7-7203-7FA943A9FC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blipFill>
                  <a:blip r:embed="rId3"/>
                  <a:stretch>
                    <a:fillRect b="-1961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ED7284D9-D06D-5B5E-4AE2-A08050606FD3}"/>
                    </a:ext>
                  </a:extLst>
                </p:cNvPr>
                <p:cNvSpPr/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ED7284D9-D06D-5B5E-4AE2-A08050606F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blipFill>
                  <a:blip r:embed="rId4"/>
                  <a:stretch>
                    <a:fillRect b="-7843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77E8CC4-56A4-3522-E11F-2EE4BF457D03}"/>
                </a:ext>
              </a:extLst>
            </p:cNvPr>
            <p:cNvCxnSpPr>
              <a:cxnSpLocks/>
              <a:stCxn id="14" idx="7"/>
              <a:endCxn id="7" idx="2"/>
            </p:cNvCxnSpPr>
            <p:nvPr/>
          </p:nvCxnSpPr>
          <p:spPr>
            <a:xfrm flipV="1">
              <a:off x="2500001" y="3348210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635ABB5-B333-14BB-53DF-D9F9D889127A}"/>
                </a:ext>
              </a:extLst>
            </p:cNvPr>
            <p:cNvCxnSpPr>
              <a:cxnSpLocks/>
              <a:stCxn id="14" idx="5"/>
              <a:endCxn id="6" idx="2"/>
            </p:cNvCxnSpPr>
            <p:nvPr/>
          </p:nvCxnSpPr>
          <p:spPr>
            <a:xfrm>
              <a:off x="2500001" y="4230714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B2B1545-EE69-3C20-80A0-9F4665456867}"/>
                </a:ext>
              </a:extLst>
            </p:cNvPr>
            <p:cNvCxnSpPr>
              <a:cxnSpLocks/>
              <a:stCxn id="6" idx="6"/>
              <a:endCxn id="8" idx="2"/>
            </p:cNvCxnSpPr>
            <p:nvPr/>
          </p:nvCxnSpPr>
          <p:spPr>
            <a:xfrm>
              <a:off x="3774346" y="4817852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07644E0-A84A-5C13-52B5-59AA8781A2A0}"/>
                </a:ext>
              </a:extLst>
            </p:cNvPr>
            <p:cNvCxnSpPr>
              <a:cxnSpLocks/>
              <a:stCxn id="7" idx="6"/>
              <a:endCxn id="9" idx="2"/>
            </p:cNvCxnSpPr>
            <p:nvPr/>
          </p:nvCxnSpPr>
          <p:spPr>
            <a:xfrm>
              <a:off x="3774346" y="3348210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80BA272-3FF3-F2F2-3A9A-044240895F84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4810988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17A9650-A596-1265-6224-1BEC67C0E08A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3341346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FEE0FBB-BCF5-CE45-EBC8-6C089681AEC7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4813456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EA46C3A-40FC-4F7F-78E0-D56233BCBCFB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3343814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0A3F7AB-3D25-54F3-A11A-209A9FC9B20B}"/>
                </a:ext>
              </a:extLst>
            </p:cNvPr>
            <p:cNvCxnSpPr>
              <a:cxnSpLocks/>
              <a:stCxn id="13" idx="6"/>
              <a:endCxn id="15" idx="1"/>
            </p:cNvCxnSpPr>
            <p:nvPr/>
          </p:nvCxnSpPr>
          <p:spPr>
            <a:xfrm>
              <a:off x="7397830" y="3348210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611EF0E-3DCC-25A0-4465-8992448D4356}"/>
                </a:ext>
              </a:extLst>
            </p:cNvPr>
            <p:cNvCxnSpPr>
              <a:cxnSpLocks/>
              <a:stCxn id="12" idx="6"/>
              <a:endCxn id="15" idx="3"/>
            </p:cNvCxnSpPr>
            <p:nvPr/>
          </p:nvCxnSpPr>
          <p:spPr>
            <a:xfrm flipV="1">
              <a:off x="7397830" y="4230714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FDB4E20-EC68-29F0-8E80-E54F2EDE071B}"/>
                </a:ext>
              </a:extLst>
            </p:cNvPr>
            <p:cNvCxnSpPr>
              <a:cxnSpLocks/>
              <a:stCxn id="7" idx="5"/>
              <a:endCxn id="12" idx="1"/>
            </p:cNvCxnSpPr>
            <p:nvPr/>
          </p:nvCxnSpPr>
          <p:spPr>
            <a:xfrm>
              <a:off x="3707829" y="3495893"/>
              <a:ext cx="3302309" cy="1174276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D67A149-D50C-E67F-C326-BF81F2462440}"/>
              </a:ext>
            </a:extLst>
          </p:cNvPr>
          <p:cNvGrpSpPr/>
          <p:nvPr/>
        </p:nvGrpSpPr>
        <p:grpSpPr>
          <a:xfrm>
            <a:off x="847791" y="4291863"/>
            <a:ext cx="3956664" cy="1056014"/>
            <a:chOff x="2652401" y="3500610"/>
            <a:chExt cx="5717965" cy="1469642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54A08DC-1322-A643-5B04-F370FA79CB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2401" y="3500610"/>
              <a:ext cx="820136" cy="587138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394DD7A-AF0B-CE79-536B-3293B53EA2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50230" y="4383114"/>
              <a:ext cx="820136" cy="587138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4F0700D-9780-92AF-0CBE-52579DCC6C8B}"/>
                </a:ext>
              </a:extLst>
            </p:cNvPr>
            <p:cNvCxnSpPr>
              <a:cxnSpLocks/>
            </p:cNvCxnSpPr>
            <p:nvPr/>
          </p:nvCxnSpPr>
          <p:spPr>
            <a:xfrm>
              <a:off x="3860229" y="3648293"/>
              <a:ext cx="3302309" cy="1174276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9CDAA01-8DDF-4469-0A7D-BFEB1347C525}"/>
                  </a:ext>
                </a:extLst>
              </p:cNvPr>
              <p:cNvSpPr txBox="1"/>
              <p:nvPr/>
            </p:nvSpPr>
            <p:spPr>
              <a:xfrm>
                <a:off x="1824971" y="5609000"/>
                <a:ext cx="17027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b="1" dirty="0">
                    <a:solidFill>
                      <a:srgbClr val="000000"/>
                    </a:solidFill>
                  </a:rPr>
                  <a:t>greedy flow 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9CDAA01-8DDF-4469-0A7D-BFEB1347C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971" y="5609000"/>
                <a:ext cx="1702710" cy="369332"/>
              </a:xfrm>
              <a:prstGeom prst="rect">
                <a:avLst/>
              </a:prstGeom>
              <a:blipFill>
                <a:blip r:embed="rId5"/>
                <a:stretch>
                  <a:fillRect l="-2857" t="-8197" b="-245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TextBox 134">
            <a:extLst>
              <a:ext uri="{FF2B5EF4-FFF2-40B4-BE49-F238E27FC236}">
                <a16:creationId xmlns:a16="http://schemas.microsoft.com/office/drawing/2014/main" id="{3211CB4B-2269-309B-1D73-0F3779EA915F}"/>
              </a:ext>
            </a:extLst>
          </p:cNvPr>
          <p:cNvSpPr txBox="1"/>
          <p:nvPr/>
        </p:nvSpPr>
        <p:spPr>
          <a:xfrm>
            <a:off x="647681" y="4211272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91978147-60E4-BD45-A21F-6CE52FD06FAE}"/>
              </a:ext>
            </a:extLst>
          </p:cNvPr>
          <p:cNvSpPr txBox="1"/>
          <p:nvPr/>
        </p:nvSpPr>
        <p:spPr>
          <a:xfrm>
            <a:off x="3345205" y="4705309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008E8F30-261C-EE15-1726-7BCC3F6FEE36}"/>
              </a:ext>
            </a:extLst>
          </p:cNvPr>
          <p:cNvSpPr txBox="1"/>
          <p:nvPr/>
        </p:nvSpPr>
        <p:spPr>
          <a:xfrm>
            <a:off x="4437405" y="5092653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BD5A55BC-2030-EFDF-7321-1CEC907E07C5}"/>
              </a:ext>
            </a:extLst>
          </p:cNvPr>
          <p:cNvSpPr txBox="1"/>
          <p:nvPr/>
        </p:nvSpPr>
        <p:spPr>
          <a:xfrm>
            <a:off x="4378733" y="4165327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0/1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008D212A-CB3E-D2A8-42B3-ED45864F4D85}"/>
              </a:ext>
            </a:extLst>
          </p:cNvPr>
          <p:cNvSpPr txBox="1"/>
          <p:nvPr/>
        </p:nvSpPr>
        <p:spPr>
          <a:xfrm>
            <a:off x="3367220" y="395219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0/1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2310F210-E4F4-9496-FC40-25E50010C71A}"/>
              </a:ext>
            </a:extLst>
          </p:cNvPr>
          <p:cNvSpPr txBox="1"/>
          <p:nvPr/>
        </p:nvSpPr>
        <p:spPr>
          <a:xfrm>
            <a:off x="2545109" y="395219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0/1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620D97C3-6C2D-B954-5255-FA43C01C89E0}"/>
              </a:ext>
            </a:extLst>
          </p:cNvPr>
          <p:cNvSpPr txBox="1"/>
          <p:nvPr/>
        </p:nvSpPr>
        <p:spPr>
          <a:xfrm>
            <a:off x="1744463" y="395219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0/1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14EF02B7-9D20-E387-7D3E-FBEF41782965}"/>
              </a:ext>
            </a:extLst>
          </p:cNvPr>
          <p:cNvSpPr txBox="1"/>
          <p:nvPr/>
        </p:nvSpPr>
        <p:spPr>
          <a:xfrm>
            <a:off x="3339898" y="5318218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0/1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275EF087-D37C-5758-E8F7-34D02BF292A1}"/>
              </a:ext>
            </a:extLst>
          </p:cNvPr>
          <p:cNvSpPr txBox="1"/>
          <p:nvPr/>
        </p:nvSpPr>
        <p:spPr>
          <a:xfrm>
            <a:off x="2517787" y="5318218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0/1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45B2CFBE-65A9-51CC-3DB4-C8A0A28C57B7}"/>
              </a:ext>
            </a:extLst>
          </p:cNvPr>
          <p:cNvSpPr txBox="1"/>
          <p:nvPr/>
        </p:nvSpPr>
        <p:spPr>
          <a:xfrm>
            <a:off x="1717141" y="5318218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0/1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FFA8B9F8-8E72-8CB5-C2E3-701A2EC2495C}"/>
              </a:ext>
            </a:extLst>
          </p:cNvPr>
          <p:cNvSpPr txBox="1"/>
          <p:nvPr/>
        </p:nvSpPr>
        <p:spPr>
          <a:xfrm>
            <a:off x="673638" y="507513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0/1</a:t>
            </a: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616A5A98-418F-F933-6338-F71A853E16F0}"/>
              </a:ext>
            </a:extLst>
          </p:cNvPr>
          <p:cNvSpPr/>
          <p:nvPr/>
        </p:nvSpPr>
        <p:spPr>
          <a:xfrm>
            <a:off x="6890468" y="5202737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B69D8556-0E25-1EA1-AFDA-2656668D8071}"/>
              </a:ext>
            </a:extLst>
          </p:cNvPr>
          <p:cNvSpPr/>
          <p:nvPr/>
        </p:nvSpPr>
        <p:spPr>
          <a:xfrm>
            <a:off x="6890468" y="4146721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89A1821B-C3FB-AB05-26BE-E8F43F1C7BA6}"/>
              </a:ext>
            </a:extLst>
          </p:cNvPr>
          <p:cNvSpPr/>
          <p:nvPr/>
        </p:nvSpPr>
        <p:spPr>
          <a:xfrm>
            <a:off x="7726249" y="5202737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D7688014-CF40-FCBB-AC3E-A63574D03CC6}"/>
              </a:ext>
            </a:extLst>
          </p:cNvPr>
          <p:cNvSpPr/>
          <p:nvPr/>
        </p:nvSpPr>
        <p:spPr>
          <a:xfrm>
            <a:off x="7726249" y="4146721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E9136097-CE80-9086-9D4D-57156091912F}"/>
              </a:ext>
            </a:extLst>
          </p:cNvPr>
          <p:cNvSpPr/>
          <p:nvPr/>
        </p:nvSpPr>
        <p:spPr>
          <a:xfrm>
            <a:off x="8562031" y="5202737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33E3C89C-4758-058B-9834-A9FBA3AAAB33}"/>
              </a:ext>
            </a:extLst>
          </p:cNvPr>
          <p:cNvSpPr/>
          <p:nvPr/>
        </p:nvSpPr>
        <p:spPr>
          <a:xfrm>
            <a:off x="8562031" y="4146721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6B03A912-A723-8AD5-171A-EA02A723BCB0}"/>
              </a:ext>
            </a:extLst>
          </p:cNvPr>
          <p:cNvSpPr/>
          <p:nvPr/>
        </p:nvSpPr>
        <p:spPr>
          <a:xfrm>
            <a:off x="9397813" y="5202737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32ECFAD1-A80E-A586-02A0-4A2157C45CD0}"/>
              </a:ext>
            </a:extLst>
          </p:cNvPr>
          <p:cNvSpPr/>
          <p:nvPr/>
        </p:nvSpPr>
        <p:spPr>
          <a:xfrm>
            <a:off x="9397813" y="4146721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D26243E3-A150-4C73-32EA-19E86710F0AA}"/>
                  </a:ext>
                </a:extLst>
              </p:cNvPr>
              <p:cNvSpPr/>
              <p:nvPr/>
            </p:nvSpPr>
            <p:spPr>
              <a:xfrm>
                <a:off x="6054686" y="4674729"/>
                <a:ext cx="314299" cy="30014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D26243E3-A150-4C73-32EA-19E86710F0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686" y="4674729"/>
                <a:ext cx="314299" cy="300147"/>
              </a:xfrm>
              <a:prstGeom prst="ellipse">
                <a:avLst/>
              </a:prstGeom>
              <a:blipFill>
                <a:blip r:embed="rId6"/>
                <a:stretch>
                  <a:fillRect b="-1961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BB819426-FAFF-9A28-69ED-96DE24D9FC08}"/>
                  </a:ext>
                </a:extLst>
              </p:cNvPr>
              <p:cNvSpPr/>
              <p:nvPr/>
            </p:nvSpPr>
            <p:spPr>
              <a:xfrm>
                <a:off x="10233595" y="4674729"/>
                <a:ext cx="314299" cy="30014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BB819426-FAFF-9A28-69ED-96DE24D9FC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3595" y="4674729"/>
                <a:ext cx="314299" cy="300147"/>
              </a:xfrm>
              <a:prstGeom prst="ellipse">
                <a:avLst/>
              </a:prstGeom>
              <a:blipFill>
                <a:blip r:embed="rId7"/>
                <a:stretch>
                  <a:fillRect b="-784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54937904-A4F0-AD39-BBE1-23DB98627FC8}"/>
              </a:ext>
            </a:extLst>
          </p:cNvPr>
          <p:cNvCxnSpPr>
            <a:cxnSpLocks/>
            <a:stCxn id="150" idx="2"/>
            <a:endCxn id="157" idx="7"/>
          </p:cNvCxnSpPr>
          <p:nvPr/>
        </p:nvCxnSpPr>
        <p:spPr>
          <a:xfrm flipH="1">
            <a:off x="6322957" y="4296795"/>
            <a:ext cx="567511" cy="42189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4A019078-BB2A-AF71-697B-175460DEFFA6}"/>
              </a:ext>
            </a:extLst>
          </p:cNvPr>
          <p:cNvCxnSpPr>
            <a:cxnSpLocks/>
            <a:stCxn id="157" idx="5"/>
            <a:endCxn id="149" idx="2"/>
          </p:cNvCxnSpPr>
          <p:nvPr/>
        </p:nvCxnSpPr>
        <p:spPr>
          <a:xfrm>
            <a:off x="6322958" y="4930921"/>
            <a:ext cx="567510" cy="42189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5F52C71B-BCE5-77D3-CF44-DEBC54395BCD}"/>
              </a:ext>
            </a:extLst>
          </p:cNvPr>
          <p:cNvCxnSpPr>
            <a:cxnSpLocks/>
            <a:stCxn id="149" idx="6"/>
            <a:endCxn id="151" idx="2"/>
          </p:cNvCxnSpPr>
          <p:nvPr/>
        </p:nvCxnSpPr>
        <p:spPr>
          <a:xfrm>
            <a:off x="7204767" y="5352811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B6411F33-4385-D4FF-7CA9-8DCA866A2B57}"/>
              </a:ext>
            </a:extLst>
          </p:cNvPr>
          <p:cNvCxnSpPr>
            <a:cxnSpLocks/>
            <a:stCxn id="150" idx="6"/>
            <a:endCxn id="152" idx="2"/>
          </p:cNvCxnSpPr>
          <p:nvPr/>
        </p:nvCxnSpPr>
        <p:spPr>
          <a:xfrm>
            <a:off x="7204767" y="4296794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C657323F-9CB9-9125-9F2C-A97EEB0C1BFB}"/>
              </a:ext>
            </a:extLst>
          </p:cNvPr>
          <p:cNvCxnSpPr>
            <a:cxnSpLocks/>
          </p:cNvCxnSpPr>
          <p:nvPr/>
        </p:nvCxnSpPr>
        <p:spPr>
          <a:xfrm>
            <a:off x="8049993" y="5347878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5C0CA89E-8C09-4B11-9DE0-77EB5EDBB864}"/>
              </a:ext>
            </a:extLst>
          </p:cNvPr>
          <p:cNvCxnSpPr>
            <a:cxnSpLocks/>
          </p:cNvCxnSpPr>
          <p:nvPr/>
        </p:nvCxnSpPr>
        <p:spPr>
          <a:xfrm>
            <a:off x="8049993" y="4291862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40E4AD66-0C2D-74EA-6804-228D114E753D}"/>
              </a:ext>
            </a:extLst>
          </p:cNvPr>
          <p:cNvCxnSpPr>
            <a:cxnSpLocks/>
          </p:cNvCxnSpPr>
          <p:nvPr/>
        </p:nvCxnSpPr>
        <p:spPr>
          <a:xfrm>
            <a:off x="8889928" y="5349652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8A4D844E-4392-BCB7-5E9E-9706CB57F13F}"/>
              </a:ext>
            </a:extLst>
          </p:cNvPr>
          <p:cNvCxnSpPr>
            <a:cxnSpLocks/>
          </p:cNvCxnSpPr>
          <p:nvPr/>
        </p:nvCxnSpPr>
        <p:spPr>
          <a:xfrm>
            <a:off x="8889928" y="4293636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27C5256B-FD00-19E1-F6A1-6A91DBBC22C6}"/>
              </a:ext>
            </a:extLst>
          </p:cNvPr>
          <p:cNvCxnSpPr>
            <a:cxnSpLocks/>
            <a:stCxn id="156" idx="6"/>
            <a:endCxn id="158" idx="1"/>
          </p:cNvCxnSpPr>
          <p:nvPr/>
        </p:nvCxnSpPr>
        <p:spPr>
          <a:xfrm>
            <a:off x="9712112" y="4296794"/>
            <a:ext cx="567510" cy="42189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83582383-17AE-AC8B-FDDF-B0A9E995E54E}"/>
              </a:ext>
            </a:extLst>
          </p:cNvPr>
          <p:cNvCxnSpPr>
            <a:cxnSpLocks/>
            <a:stCxn id="158" idx="3"/>
            <a:endCxn id="155" idx="6"/>
          </p:cNvCxnSpPr>
          <p:nvPr/>
        </p:nvCxnSpPr>
        <p:spPr>
          <a:xfrm flipH="1">
            <a:off x="9712112" y="4930920"/>
            <a:ext cx="567511" cy="42189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01D96255-975A-E2C1-E7AE-77FAAFFF1029}"/>
              </a:ext>
            </a:extLst>
          </p:cNvPr>
          <p:cNvCxnSpPr>
            <a:cxnSpLocks/>
            <a:stCxn id="155" idx="1"/>
            <a:endCxn id="150" idx="5"/>
          </p:cNvCxnSpPr>
          <p:nvPr/>
        </p:nvCxnSpPr>
        <p:spPr>
          <a:xfrm flipH="1" flipV="1">
            <a:off x="7158739" y="4402912"/>
            <a:ext cx="2285102" cy="84378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TextBox 174">
            <a:extLst>
              <a:ext uri="{FF2B5EF4-FFF2-40B4-BE49-F238E27FC236}">
                <a16:creationId xmlns:a16="http://schemas.microsoft.com/office/drawing/2014/main" id="{B771D529-E1B7-2521-7D3A-7A855D31A0AD}"/>
              </a:ext>
            </a:extLst>
          </p:cNvPr>
          <p:cNvSpPr txBox="1"/>
          <p:nvPr/>
        </p:nvSpPr>
        <p:spPr>
          <a:xfrm>
            <a:off x="6129673" y="421127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E641B07B-EF43-6D15-AA82-201E9DF3752D}"/>
              </a:ext>
            </a:extLst>
          </p:cNvPr>
          <p:cNvSpPr txBox="1"/>
          <p:nvPr/>
        </p:nvSpPr>
        <p:spPr>
          <a:xfrm>
            <a:off x="8827197" y="47053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74D7DB49-50A3-199D-0B03-3B7DE8B5B718}"/>
              </a:ext>
            </a:extLst>
          </p:cNvPr>
          <p:cNvSpPr txBox="1"/>
          <p:nvPr/>
        </p:nvSpPr>
        <p:spPr>
          <a:xfrm>
            <a:off x="9919397" y="509265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A17A94E2-ADD3-0F76-9C22-DBB0980B5C78}"/>
              </a:ext>
            </a:extLst>
          </p:cNvPr>
          <p:cNvSpPr txBox="1"/>
          <p:nvPr/>
        </p:nvSpPr>
        <p:spPr>
          <a:xfrm>
            <a:off x="9860725" y="416532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BF14D0CE-392C-9107-F920-7D786E921530}"/>
              </a:ext>
            </a:extLst>
          </p:cNvPr>
          <p:cNvSpPr txBox="1"/>
          <p:nvPr/>
        </p:nvSpPr>
        <p:spPr>
          <a:xfrm>
            <a:off x="8849212" y="39521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61BA33CA-5D82-99D9-7CDD-5E559582B5D6}"/>
              </a:ext>
            </a:extLst>
          </p:cNvPr>
          <p:cNvSpPr txBox="1"/>
          <p:nvPr/>
        </p:nvSpPr>
        <p:spPr>
          <a:xfrm>
            <a:off x="8027101" y="39521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AAA59720-AE85-C94E-A7F9-79BE12E28512}"/>
              </a:ext>
            </a:extLst>
          </p:cNvPr>
          <p:cNvSpPr txBox="1"/>
          <p:nvPr/>
        </p:nvSpPr>
        <p:spPr>
          <a:xfrm>
            <a:off x="7226455" y="39521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0E827B36-63C6-1BEF-CBB3-B392EB42DA90}"/>
              </a:ext>
            </a:extLst>
          </p:cNvPr>
          <p:cNvSpPr txBox="1"/>
          <p:nvPr/>
        </p:nvSpPr>
        <p:spPr>
          <a:xfrm>
            <a:off x="8821890" y="531821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D0DE6F42-F104-9582-F624-175EF7F1D231}"/>
              </a:ext>
            </a:extLst>
          </p:cNvPr>
          <p:cNvSpPr txBox="1"/>
          <p:nvPr/>
        </p:nvSpPr>
        <p:spPr>
          <a:xfrm>
            <a:off x="7999779" y="531821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24571DD6-304F-1F88-DDA6-4E8E73370D1D}"/>
              </a:ext>
            </a:extLst>
          </p:cNvPr>
          <p:cNvSpPr txBox="1"/>
          <p:nvPr/>
        </p:nvSpPr>
        <p:spPr>
          <a:xfrm>
            <a:off x="7199133" y="531821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E0E877E5-0A0D-1BC2-DCA2-92144F91DAD4}"/>
              </a:ext>
            </a:extLst>
          </p:cNvPr>
          <p:cNvSpPr txBox="1"/>
          <p:nvPr/>
        </p:nvSpPr>
        <p:spPr>
          <a:xfrm>
            <a:off x="6155630" y="507513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31929F9B-BAD3-F1AD-6BC9-E028DCF2E460}"/>
              </a:ext>
            </a:extLst>
          </p:cNvPr>
          <p:cNvSpPr txBox="1"/>
          <p:nvPr/>
        </p:nvSpPr>
        <p:spPr>
          <a:xfrm>
            <a:off x="6754316" y="5609000"/>
            <a:ext cx="3087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residual graph for this flow</a:t>
            </a:r>
          </a:p>
        </p:txBody>
      </p:sp>
      <p:sp>
        <p:nvSpPr>
          <p:cNvPr id="194" name="Speech Bubble: Rectangle 193">
            <a:extLst>
              <a:ext uri="{FF2B5EF4-FFF2-40B4-BE49-F238E27FC236}">
                <a16:creationId xmlns:a16="http://schemas.microsoft.com/office/drawing/2014/main" id="{2A07C726-3D4B-9AF3-6DD6-78E0D09D6E52}"/>
              </a:ext>
            </a:extLst>
          </p:cNvPr>
          <p:cNvSpPr/>
          <p:nvPr/>
        </p:nvSpPr>
        <p:spPr>
          <a:xfrm>
            <a:off x="4093867" y="5689521"/>
            <a:ext cx="2584767" cy="627560"/>
          </a:xfrm>
          <a:prstGeom prst="wedgeRectCallout">
            <a:avLst>
              <a:gd name="adj1" fmla="val 34806"/>
              <a:gd name="adj2" fmla="val -99414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Forward</a:t>
            </a:r>
            <a:r>
              <a:rPr lang="en-CA" dirty="0">
                <a:solidFill>
                  <a:srgbClr val="000000"/>
                </a:solidFill>
              </a:rPr>
              <a:t> edge: remaining capacity</a:t>
            </a:r>
          </a:p>
        </p:txBody>
      </p:sp>
      <p:sp>
        <p:nvSpPr>
          <p:cNvPr id="195" name="Speech Bubble: Rectangle 194">
            <a:extLst>
              <a:ext uri="{FF2B5EF4-FFF2-40B4-BE49-F238E27FC236}">
                <a16:creationId xmlns:a16="http://schemas.microsoft.com/office/drawing/2014/main" id="{BB2E82CA-E3EB-64D7-A4ED-C4601FDC314B}"/>
              </a:ext>
            </a:extLst>
          </p:cNvPr>
          <p:cNvSpPr/>
          <p:nvPr/>
        </p:nvSpPr>
        <p:spPr>
          <a:xfrm>
            <a:off x="9917703" y="5668854"/>
            <a:ext cx="2203818" cy="627560"/>
          </a:xfrm>
          <a:prstGeom prst="wedgeRectCallout">
            <a:avLst>
              <a:gd name="adj1" fmla="val -38583"/>
              <a:gd name="adj2" fmla="val -120041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Backwards</a:t>
            </a:r>
            <a:r>
              <a:rPr lang="en-CA" dirty="0">
                <a:solidFill>
                  <a:srgbClr val="000000"/>
                </a:solidFill>
              </a:rPr>
              <a:t> edge: can </a:t>
            </a:r>
            <a:r>
              <a:rPr lang="en-CA" b="1" dirty="0">
                <a:solidFill>
                  <a:srgbClr val="000000"/>
                </a:solidFill>
              </a:rPr>
              <a:t>undo </a:t>
            </a:r>
            <a:r>
              <a:rPr lang="en-CA" dirty="0">
                <a:solidFill>
                  <a:srgbClr val="000000"/>
                </a:solidFill>
              </a:rPr>
              <a:t>flow</a:t>
            </a:r>
          </a:p>
        </p:txBody>
      </p:sp>
    </p:spTree>
    <p:extLst>
      <p:ext uri="{BB962C8B-B14F-4D97-AF65-F5344CB8AC3E}">
        <p14:creationId xmlns:p14="http://schemas.microsoft.com/office/powerpoint/2010/main" val="11048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75" grpId="0"/>
      <p:bldP spid="176" grpId="0"/>
      <p:bldP spid="177" grpId="0"/>
      <p:bldP spid="178" grpId="0"/>
      <p:bldP spid="179" grpId="0"/>
      <p:bldP spid="180" grpId="0"/>
      <p:bldP spid="181" grpId="0"/>
      <p:bldP spid="182" grpId="0"/>
      <p:bldP spid="183" grpId="0"/>
      <p:bldP spid="184" grpId="0"/>
      <p:bldP spid="185" grpId="0"/>
      <p:bldP spid="186" grpId="0"/>
      <p:bldP spid="194" grpId="0" animBg="1"/>
      <p:bldP spid="19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AF7A4-4561-E295-2CC1-7E038BFB7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30" y="-2"/>
            <a:ext cx="10924581" cy="650450"/>
          </a:xfrm>
        </p:spPr>
        <p:txBody>
          <a:bodyPr>
            <a:normAutofit fontScale="90000"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Another example residual graph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A1FDFB-9B98-4217-6408-713858772A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3814" y="710705"/>
                <a:ext cx="11764371" cy="258511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Recall: for each edge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𝑢𝑣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contains a </a:t>
                </a:r>
                <a:r>
                  <a:rPr lang="en-CA" b="1" dirty="0">
                    <a:solidFill>
                      <a:srgbClr val="000000"/>
                    </a:solidFill>
                  </a:rPr>
                  <a:t>forward</a:t>
                </a:r>
                <a:r>
                  <a:rPr lang="en-CA" dirty="0">
                    <a:solidFill>
                      <a:srgbClr val="000000"/>
                    </a:solidFill>
                  </a:rPr>
                  <a:t> edge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with the </a:t>
                </a:r>
                <a:r>
                  <a:rPr lang="en-CA" b="1" dirty="0">
                    <a:solidFill>
                      <a:srgbClr val="000000"/>
                    </a:solidFill>
                  </a:rPr>
                  <a:t>remaining capacity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d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d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contains a </a:t>
                </a:r>
                <a:r>
                  <a:rPr lang="en-CA" b="1" dirty="0">
                    <a:solidFill>
                      <a:srgbClr val="000000"/>
                    </a:solidFill>
                  </a:rPr>
                  <a:t>backwards</a:t>
                </a:r>
                <a:r>
                  <a:rPr lang="en-CA" dirty="0">
                    <a:solidFill>
                      <a:srgbClr val="000000"/>
                    </a:solidFill>
                  </a:rPr>
                  <a:t>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</m:oMath>
                </a14:m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with </a:t>
                </a:r>
                <a:r>
                  <a:rPr lang="en-CA" b="1" dirty="0">
                    <a:solidFill>
                      <a:srgbClr val="000000"/>
                    </a:solidFill>
                  </a:rPr>
                  <a:t>capacity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</a:rPr>
                  <a:t>representing flow that could be “pushed back”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A1FDFB-9B98-4217-6408-713858772A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3814" y="710705"/>
                <a:ext cx="11764371" cy="2585112"/>
              </a:xfrm>
              <a:blipFill>
                <a:blip r:embed="rId2"/>
                <a:stretch>
                  <a:fillRect l="-1192" t="-731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FBA1D-BE8E-B727-75D0-812B46BC7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23110" y="5939082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B753E47-FCDA-109C-9B4F-964B94D727FF}"/>
              </a:ext>
            </a:extLst>
          </p:cNvPr>
          <p:cNvGrpSpPr/>
          <p:nvPr/>
        </p:nvGrpSpPr>
        <p:grpSpPr>
          <a:xfrm>
            <a:off x="862209" y="3623531"/>
            <a:ext cx="4493208" cy="1356163"/>
            <a:chOff x="2112309" y="3139355"/>
            <a:chExt cx="6493349" cy="188735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EF6ADD6-7CCF-B621-0918-D9051E8FAC2C}"/>
                </a:ext>
              </a:extLst>
            </p:cNvPr>
            <p:cNvSpPr/>
            <p:nvPr/>
          </p:nvSpPr>
          <p:spPr>
            <a:xfrm>
              <a:off x="3320137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A7EE992-4671-C3A7-D1E0-1451FF98486C}"/>
                </a:ext>
              </a:extLst>
            </p:cNvPr>
            <p:cNvSpPr/>
            <p:nvPr/>
          </p:nvSpPr>
          <p:spPr>
            <a:xfrm>
              <a:off x="3320137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80201C2-5512-C708-FD18-548696365C44}"/>
                </a:ext>
              </a:extLst>
            </p:cNvPr>
            <p:cNvSpPr/>
            <p:nvPr/>
          </p:nvSpPr>
          <p:spPr>
            <a:xfrm>
              <a:off x="4527965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6D7F8BB-4771-0CC7-A646-FE80B212870A}"/>
                </a:ext>
              </a:extLst>
            </p:cNvPr>
            <p:cNvSpPr/>
            <p:nvPr/>
          </p:nvSpPr>
          <p:spPr>
            <a:xfrm>
              <a:off x="4527965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1637ABF-D458-9AD2-C241-C4FFDA71F48D}"/>
                </a:ext>
              </a:extLst>
            </p:cNvPr>
            <p:cNvSpPr/>
            <p:nvPr/>
          </p:nvSpPr>
          <p:spPr>
            <a:xfrm>
              <a:off x="5735793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4BB71D4-00AC-F9AB-D5F1-4622F08984F6}"/>
                </a:ext>
              </a:extLst>
            </p:cNvPr>
            <p:cNvSpPr/>
            <p:nvPr/>
          </p:nvSpPr>
          <p:spPr>
            <a:xfrm>
              <a:off x="5735793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A5CC532-CE20-1DA0-3081-00E9C3175508}"/>
                </a:ext>
              </a:extLst>
            </p:cNvPr>
            <p:cNvSpPr/>
            <p:nvPr/>
          </p:nvSpPr>
          <p:spPr>
            <a:xfrm>
              <a:off x="6943621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F93C598-9941-5FFE-36D9-566EE9EA4511}"/>
                </a:ext>
              </a:extLst>
            </p:cNvPr>
            <p:cNvSpPr/>
            <p:nvPr/>
          </p:nvSpPr>
          <p:spPr>
            <a:xfrm>
              <a:off x="6943621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4F5311EB-3635-51B7-7203-7FA943A9FC08}"/>
                    </a:ext>
                  </a:extLst>
                </p:cNvPr>
                <p:cNvSpPr/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4F5311EB-3635-51B7-7203-7FA943A9FC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blipFill>
                  <a:blip r:embed="rId3"/>
                  <a:stretch>
                    <a:fillRect b="-3922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ED7284D9-D06D-5B5E-4AE2-A08050606FD3}"/>
                    </a:ext>
                  </a:extLst>
                </p:cNvPr>
                <p:cNvSpPr/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ED7284D9-D06D-5B5E-4AE2-A08050606F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blipFill>
                  <a:blip r:embed="rId4"/>
                  <a:stretch>
                    <a:fillRect b="-7843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77E8CC4-56A4-3522-E11F-2EE4BF457D03}"/>
                </a:ext>
              </a:extLst>
            </p:cNvPr>
            <p:cNvCxnSpPr>
              <a:cxnSpLocks/>
              <a:stCxn id="14" idx="7"/>
              <a:endCxn id="7" idx="2"/>
            </p:cNvCxnSpPr>
            <p:nvPr/>
          </p:nvCxnSpPr>
          <p:spPr>
            <a:xfrm flipV="1">
              <a:off x="2500001" y="3348210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635ABB5-B333-14BB-53DF-D9F9D889127A}"/>
                </a:ext>
              </a:extLst>
            </p:cNvPr>
            <p:cNvCxnSpPr>
              <a:cxnSpLocks/>
              <a:stCxn id="14" idx="5"/>
              <a:endCxn id="6" idx="2"/>
            </p:cNvCxnSpPr>
            <p:nvPr/>
          </p:nvCxnSpPr>
          <p:spPr>
            <a:xfrm>
              <a:off x="2500001" y="4230714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B2B1545-EE69-3C20-80A0-9F4665456867}"/>
                </a:ext>
              </a:extLst>
            </p:cNvPr>
            <p:cNvCxnSpPr>
              <a:cxnSpLocks/>
              <a:stCxn id="6" idx="6"/>
              <a:endCxn id="8" idx="2"/>
            </p:cNvCxnSpPr>
            <p:nvPr/>
          </p:nvCxnSpPr>
          <p:spPr>
            <a:xfrm>
              <a:off x="3774346" y="4817852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07644E0-A84A-5C13-52B5-59AA8781A2A0}"/>
                </a:ext>
              </a:extLst>
            </p:cNvPr>
            <p:cNvCxnSpPr>
              <a:cxnSpLocks/>
              <a:stCxn id="7" idx="6"/>
              <a:endCxn id="9" idx="2"/>
            </p:cNvCxnSpPr>
            <p:nvPr/>
          </p:nvCxnSpPr>
          <p:spPr>
            <a:xfrm>
              <a:off x="3774346" y="3348210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80BA272-3FF3-F2F2-3A9A-044240895F84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4810988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17A9650-A596-1265-6224-1BEC67C0E08A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3341346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FEE0FBB-BCF5-CE45-EBC8-6C089681AEC7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4813456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EA46C3A-40FC-4F7F-78E0-D56233BCBCFB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3343814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0A3F7AB-3D25-54F3-A11A-209A9FC9B20B}"/>
                </a:ext>
              </a:extLst>
            </p:cNvPr>
            <p:cNvCxnSpPr>
              <a:cxnSpLocks/>
              <a:stCxn id="13" idx="6"/>
              <a:endCxn id="15" idx="1"/>
            </p:cNvCxnSpPr>
            <p:nvPr/>
          </p:nvCxnSpPr>
          <p:spPr>
            <a:xfrm>
              <a:off x="7397830" y="3348210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611EF0E-3DCC-25A0-4465-8992448D4356}"/>
                </a:ext>
              </a:extLst>
            </p:cNvPr>
            <p:cNvCxnSpPr>
              <a:cxnSpLocks/>
              <a:stCxn id="12" idx="6"/>
              <a:endCxn id="15" idx="3"/>
            </p:cNvCxnSpPr>
            <p:nvPr/>
          </p:nvCxnSpPr>
          <p:spPr>
            <a:xfrm flipV="1">
              <a:off x="7397830" y="4230714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FDB4E20-EC68-29F0-8E80-E54F2EDE071B}"/>
                </a:ext>
              </a:extLst>
            </p:cNvPr>
            <p:cNvCxnSpPr>
              <a:cxnSpLocks/>
              <a:stCxn id="7" idx="5"/>
              <a:endCxn id="12" idx="1"/>
            </p:cNvCxnSpPr>
            <p:nvPr/>
          </p:nvCxnSpPr>
          <p:spPr>
            <a:xfrm>
              <a:off x="3707829" y="3495893"/>
              <a:ext cx="3302309" cy="1174276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D67A149-D50C-E67F-C326-BF81F2462440}"/>
              </a:ext>
            </a:extLst>
          </p:cNvPr>
          <p:cNvGrpSpPr/>
          <p:nvPr/>
        </p:nvGrpSpPr>
        <p:grpSpPr>
          <a:xfrm>
            <a:off x="1137306" y="3768673"/>
            <a:ext cx="3956664" cy="1056014"/>
            <a:chOff x="2652401" y="3500610"/>
            <a:chExt cx="5717965" cy="1469642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54A08DC-1322-A643-5B04-F370FA79CB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2401" y="3500610"/>
              <a:ext cx="820136" cy="587138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394DD7A-AF0B-CE79-536B-3293B53EA2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50230" y="4383114"/>
              <a:ext cx="820136" cy="587138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4F0700D-9780-92AF-0CBE-52579DCC6C8B}"/>
                </a:ext>
              </a:extLst>
            </p:cNvPr>
            <p:cNvCxnSpPr>
              <a:cxnSpLocks/>
            </p:cNvCxnSpPr>
            <p:nvPr/>
          </p:nvCxnSpPr>
          <p:spPr>
            <a:xfrm>
              <a:off x="3860229" y="3648293"/>
              <a:ext cx="3302309" cy="1174276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9CDAA01-8DDF-4469-0A7D-BFEB1347C525}"/>
                  </a:ext>
                </a:extLst>
              </p:cNvPr>
              <p:cNvSpPr txBox="1"/>
              <p:nvPr/>
            </p:nvSpPr>
            <p:spPr>
              <a:xfrm>
                <a:off x="1947863" y="5085810"/>
                <a:ext cx="2223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b="1" dirty="0">
                    <a:solidFill>
                      <a:srgbClr val="000000"/>
                    </a:solidFill>
                  </a:rPr>
                  <a:t>flow 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with value 2</a:t>
                </a:r>
              </a:p>
            </p:txBody>
          </p:sp>
        </mc:Choice>
        <mc:Fallback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9CDAA01-8DDF-4469-0A7D-BFEB1347C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863" y="5085810"/>
                <a:ext cx="2223686" cy="369332"/>
              </a:xfrm>
              <a:prstGeom prst="rect">
                <a:avLst/>
              </a:prstGeom>
              <a:blipFill>
                <a:blip r:embed="rId5"/>
                <a:stretch>
                  <a:fillRect l="-2473" t="-8197" r="-1374" b="-245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TextBox 134">
            <a:extLst>
              <a:ext uri="{FF2B5EF4-FFF2-40B4-BE49-F238E27FC236}">
                <a16:creationId xmlns:a16="http://schemas.microsoft.com/office/drawing/2014/main" id="{3211CB4B-2269-309B-1D73-0F3779EA915F}"/>
              </a:ext>
            </a:extLst>
          </p:cNvPr>
          <p:cNvSpPr txBox="1"/>
          <p:nvPr/>
        </p:nvSpPr>
        <p:spPr>
          <a:xfrm>
            <a:off x="937196" y="3688082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2/2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91978147-60E4-BD45-A21F-6CE52FD06FAE}"/>
              </a:ext>
            </a:extLst>
          </p:cNvPr>
          <p:cNvSpPr txBox="1"/>
          <p:nvPr/>
        </p:nvSpPr>
        <p:spPr>
          <a:xfrm>
            <a:off x="3634720" y="4182119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2/3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008E8F30-261C-EE15-1726-7BCC3F6FEE36}"/>
              </a:ext>
            </a:extLst>
          </p:cNvPr>
          <p:cNvSpPr txBox="1"/>
          <p:nvPr/>
        </p:nvSpPr>
        <p:spPr>
          <a:xfrm>
            <a:off x="4726920" y="4569463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2/2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BD5A55BC-2030-EFDF-7321-1CEC907E07C5}"/>
              </a:ext>
            </a:extLst>
          </p:cNvPr>
          <p:cNvSpPr txBox="1"/>
          <p:nvPr/>
        </p:nvSpPr>
        <p:spPr>
          <a:xfrm>
            <a:off x="4668248" y="3642137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0/1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008D212A-CB3E-D2A8-42B3-ED45864F4D85}"/>
              </a:ext>
            </a:extLst>
          </p:cNvPr>
          <p:cNvSpPr txBox="1"/>
          <p:nvPr/>
        </p:nvSpPr>
        <p:spPr>
          <a:xfrm>
            <a:off x="3656735" y="342900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0/1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2310F210-E4F4-9496-FC40-25E50010C71A}"/>
              </a:ext>
            </a:extLst>
          </p:cNvPr>
          <p:cNvSpPr txBox="1"/>
          <p:nvPr/>
        </p:nvSpPr>
        <p:spPr>
          <a:xfrm>
            <a:off x="2834624" y="342900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0/1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620D97C3-6C2D-B954-5255-FA43C01C89E0}"/>
              </a:ext>
            </a:extLst>
          </p:cNvPr>
          <p:cNvSpPr txBox="1"/>
          <p:nvPr/>
        </p:nvSpPr>
        <p:spPr>
          <a:xfrm>
            <a:off x="2033978" y="342900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0/1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14EF02B7-9D20-E387-7D3E-FBEF41782965}"/>
              </a:ext>
            </a:extLst>
          </p:cNvPr>
          <p:cNvSpPr txBox="1"/>
          <p:nvPr/>
        </p:nvSpPr>
        <p:spPr>
          <a:xfrm>
            <a:off x="3629413" y="4795028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0/1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275EF087-D37C-5758-E8F7-34D02BF292A1}"/>
              </a:ext>
            </a:extLst>
          </p:cNvPr>
          <p:cNvSpPr txBox="1"/>
          <p:nvPr/>
        </p:nvSpPr>
        <p:spPr>
          <a:xfrm>
            <a:off x="2807302" y="4795028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0/1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45B2CFBE-65A9-51CC-3DB4-C8A0A28C57B7}"/>
              </a:ext>
            </a:extLst>
          </p:cNvPr>
          <p:cNvSpPr txBox="1"/>
          <p:nvPr/>
        </p:nvSpPr>
        <p:spPr>
          <a:xfrm>
            <a:off x="2006656" y="4795028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0/1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FFA8B9F8-8E72-8CB5-C2E3-701A2EC2495C}"/>
              </a:ext>
            </a:extLst>
          </p:cNvPr>
          <p:cNvSpPr txBox="1"/>
          <p:nvPr/>
        </p:nvSpPr>
        <p:spPr>
          <a:xfrm>
            <a:off x="963153" y="455194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0/1</a:t>
            </a: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616A5A98-418F-F933-6338-F71A853E16F0}"/>
              </a:ext>
            </a:extLst>
          </p:cNvPr>
          <p:cNvSpPr/>
          <p:nvPr/>
        </p:nvSpPr>
        <p:spPr>
          <a:xfrm>
            <a:off x="7179983" y="4679547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B69D8556-0E25-1EA1-AFDA-2656668D8071}"/>
              </a:ext>
            </a:extLst>
          </p:cNvPr>
          <p:cNvSpPr/>
          <p:nvPr/>
        </p:nvSpPr>
        <p:spPr>
          <a:xfrm>
            <a:off x="7179983" y="3623531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89A1821B-C3FB-AB05-26BE-E8F43F1C7BA6}"/>
              </a:ext>
            </a:extLst>
          </p:cNvPr>
          <p:cNvSpPr/>
          <p:nvPr/>
        </p:nvSpPr>
        <p:spPr>
          <a:xfrm>
            <a:off x="8015764" y="4679547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D7688014-CF40-FCBB-AC3E-A63574D03CC6}"/>
              </a:ext>
            </a:extLst>
          </p:cNvPr>
          <p:cNvSpPr/>
          <p:nvPr/>
        </p:nvSpPr>
        <p:spPr>
          <a:xfrm>
            <a:off x="8015764" y="3623531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E9136097-CE80-9086-9D4D-57156091912F}"/>
              </a:ext>
            </a:extLst>
          </p:cNvPr>
          <p:cNvSpPr/>
          <p:nvPr/>
        </p:nvSpPr>
        <p:spPr>
          <a:xfrm>
            <a:off x="8851546" y="4679547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33E3C89C-4758-058B-9834-A9FBA3AAAB33}"/>
              </a:ext>
            </a:extLst>
          </p:cNvPr>
          <p:cNvSpPr/>
          <p:nvPr/>
        </p:nvSpPr>
        <p:spPr>
          <a:xfrm>
            <a:off x="8851546" y="3623531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6B03A912-A723-8AD5-171A-EA02A723BCB0}"/>
              </a:ext>
            </a:extLst>
          </p:cNvPr>
          <p:cNvSpPr/>
          <p:nvPr/>
        </p:nvSpPr>
        <p:spPr>
          <a:xfrm>
            <a:off x="9687328" y="4679547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32ECFAD1-A80E-A586-02A0-4A2157C45CD0}"/>
              </a:ext>
            </a:extLst>
          </p:cNvPr>
          <p:cNvSpPr/>
          <p:nvPr/>
        </p:nvSpPr>
        <p:spPr>
          <a:xfrm>
            <a:off x="9687328" y="3623531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D26243E3-A150-4C73-32EA-19E86710F0AA}"/>
                  </a:ext>
                </a:extLst>
              </p:cNvPr>
              <p:cNvSpPr/>
              <p:nvPr/>
            </p:nvSpPr>
            <p:spPr>
              <a:xfrm>
                <a:off x="6344201" y="4151539"/>
                <a:ext cx="314299" cy="30014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D26243E3-A150-4C73-32EA-19E86710F0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201" y="4151539"/>
                <a:ext cx="314299" cy="300147"/>
              </a:xfrm>
              <a:prstGeom prst="ellipse">
                <a:avLst/>
              </a:prstGeom>
              <a:blipFill>
                <a:blip r:embed="rId6"/>
                <a:stretch>
                  <a:fillRect b="-392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BB819426-FAFF-9A28-69ED-96DE24D9FC08}"/>
                  </a:ext>
                </a:extLst>
              </p:cNvPr>
              <p:cNvSpPr/>
              <p:nvPr/>
            </p:nvSpPr>
            <p:spPr>
              <a:xfrm>
                <a:off x="10523110" y="4151539"/>
                <a:ext cx="314299" cy="30014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BB819426-FAFF-9A28-69ED-96DE24D9FC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3110" y="4151539"/>
                <a:ext cx="314299" cy="300147"/>
              </a:xfrm>
              <a:prstGeom prst="ellipse">
                <a:avLst/>
              </a:prstGeom>
              <a:blipFill>
                <a:blip r:embed="rId7"/>
                <a:stretch>
                  <a:fillRect b="-784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54937904-A4F0-AD39-BBE1-23DB98627FC8}"/>
              </a:ext>
            </a:extLst>
          </p:cNvPr>
          <p:cNvCxnSpPr>
            <a:cxnSpLocks/>
            <a:stCxn id="150" idx="2"/>
            <a:endCxn id="157" idx="7"/>
          </p:cNvCxnSpPr>
          <p:nvPr/>
        </p:nvCxnSpPr>
        <p:spPr>
          <a:xfrm flipH="1">
            <a:off x="6612472" y="3773605"/>
            <a:ext cx="567511" cy="42189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4A019078-BB2A-AF71-697B-175460DEFFA6}"/>
              </a:ext>
            </a:extLst>
          </p:cNvPr>
          <p:cNvCxnSpPr>
            <a:cxnSpLocks/>
            <a:stCxn id="157" idx="5"/>
            <a:endCxn id="149" idx="2"/>
          </p:cNvCxnSpPr>
          <p:nvPr/>
        </p:nvCxnSpPr>
        <p:spPr>
          <a:xfrm>
            <a:off x="6612473" y="4407731"/>
            <a:ext cx="567510" cy="42189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5F52C71B-BCE5-77D3-CF44-DEBC54395BCD}"/>
              </a:ext>
            </a:extLst>
          </p:cNvPr>
          <p:cNvCxnSpPr>
            <a:cxnSpLocks/>
            <a:stCxn id="149" idx="6"/>
            <a:endCxn id="151" idx="2"/>
          </p:cNvCxnSpPr>
          <p:nvPr/>
        </p:nvCxnSpPr>
        <p:spPr>
          <a:xfrm>
            <a:off x="7494282" y="4829621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B6411F33-4385-D4FF-7CA9-8DCA866A2B57}"/>
              </a:ext>
            </a:extLst>
          </p:cNvPr>
          <p:cNvCxnSpPr>
            <a:cxnSpLocks/>
            <a:stCxn id="150" idx="6"/>
            <a:endCxn id="152" idx="2"/>
          </p:cNvCxnSpPr>
          <p:nvPr/>
        </p:nvCxnSpPr>
        <p:spPr>
          <a:xfrm>
            <a:off x="7494282" y="3773604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C657323F-9CB9-9125-9F2C-A97EEB0C1BFB}"/>
              </a:ext>
            </a:extLst>
          </p:cNvPr>
          <p:cNvCxnSpPr>
            <a:cxnSpLocks/>
          </p:cNvCxnSpPr>
          <p:nvPr/>
        </p:nvCxnSpPr>
        <p:spPr>
          <a:xfrm>
            <a:off x="8339508" y="4824688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5C0CA89E-8C09-4B11-9DE0-77EB5EDBB864}"/>
              </a:ext>
            </a:extLst>
          </p:cNvPr>
          <p:cNvCxnSpPr>
            <a:cxnSpLocks/>
          </p:cNvCxnSpPr>
          <p:nvPr/>
        </p:nvCxnSpPr>
        <p:spPr>
          <a:xfrm>
            <a:off x="8339508" y="3768672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40E4AD66-0C2D-74EA-6804-228D114E753D}"/>
              </a:ext>
            </a:extLst>
          </p:cNvPr>
          <p:cNvCxnSpPr>
            <a:cxnSpLocks/>
          </p:cNvCxnSpPr>
          <p:nvPr/>
        </p:nvCxnSpPr>
        <p:spPr>
          <a:xfrm>
            <a:off x="9179443" y="4826462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8A4D844E-4392-BCB7-5E9E-9706CB57F13F}"/>
              </a:ext>
            </a:extLst>
          </p:cNvPr>
          <p:cNvCxnSpPr>
            <a:cxnSpLocks/>
          </p:cNvCxnSpPr>
          <p:nvPr/>
        </p:nvCxnSpPr>
        <p:spPr>
          <a:xfrm>
            <a:off x="9179443" y="3770446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27C5256B-FD00-19E1-F6A1-6A91DBBC22C6}"/>
              </a:ext>
            </a:extLst>
          </p:cNvPr>
          <p:cNvCxnSpPr>
            <a:cxnSpLocks/>
            <a:stCxn id="156" idx="6"/>
            <a:endCxn id="158" idx="1"/>
          </p:cNvCxnSpPr>
          <p:nvPr/>
        </p:nvCxnSpPr>
        <p:spPr>
          <a:xfrm>
            <a:off x="10001627" y="3773604"/>
            <a:ext cx="567510" cy="42189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83582383-17AE-AC8B-FDDF-B0A9E995E54E}"/>
              </a:ext>
            </a:extLst>
          </p:cNvPr>
          <p:cNvCxnSpPr>
            <a:cxnSpLocks/>
            <a:stCxn id="158" idx="3"/>
            <a:endCxn id="155" idx="6"/>
          </p:cNvCxnSpPr>
          <p:nvPr/>
        </p:nvCxnSpPr>
        <p:spPr>
          <a:xfrm flipH="1">
            <a:off x="10001627" y="4407730"/>
            <a:ext cx="567511" cy="42189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01D96255-975A-E2C1-E7AE-77FAAFFF1029}"/>
              </a:ext>
            </a:extLst>
          </p:cNvPr>
          <p:cNvCxnSpPr>
            <a:cxnSpLocks/>
            <a:stCxn id="155" idx="0"/>
            <a:endCxn id="150" idx="5"/>
          </p:cNvCxnSpPr>
          <p:nvPr/>
        </p:nvCxnSpPr>
        <p:spPr>
          <a:xfrm flipH="1" flipV="1">
            <a:off x="7448254" y="3879722"/>
            <a:ext cx="2396224" cy="79982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TextBox 174">
            <a:extLst>
              <a:ext uri="{FF2B5EF4-FFF2-40B4-BE49-F238E27FC236}">
                <a16:creationId xmlns:a16="http://schemas.microsoft.com/office/drawing/2014/main" id="{B771D529-E1B7-2521-7D3A-7A855D31A0AD}"/>
              </a:ext>
            </a:extLst>
          </p:cNvPr>
          <p:cNvSpPr txBox="1"/>
          <p:nvPr/>
        </p:nvSpPr>
        <p:spPr>
          <a:xfrm>
            <a:off x="6419188" y="36880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E641B07B-EF43-6D15-AA82-201E9DF3752D}"/>
              </a:ext>
            </a:extLst>
          </p:cNvPr>
          <p:cNvSpPr txBox="1"/>
          <p:nvPr/>
        </p:nvSpPr>
        <p:spPr>
          <a:xfrm>
            <a:off x="9116712" y="418211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74D7DB49-50A3-199D-0B03-3B7DE8B5B718}"/>
              </a:ext>
            </a:extLst>
          </p:cNvPr>
          <p:cNvSpPr txBox="1"/>
          <p:nvPr/>
        </p:nvSpPr>
        <p:spPr>
          <a:xfrm>
            <a:off x="10208912" y="45694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A17A94E2-ADD3-0F76-9C22-DBB0980B5C78}"/>
              </a:ext>
            </a:extLst>
          </p:cNvPr>
          <p:cNvSpPr txBox="1"/>
          <p:nvPr/>
        </p:nvSpPr>
        <p:spPr>
          <a:xfrm>
            <a:off x="10150240" y="364213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BF14D0CE-392C-9107-F920-7D786E921530}"/>
              </a:ext>
            </a:extLst>
          </p:cNvPr>
          <p:cNvSpPr txBox="1"/>
          <p:nvPr/>
        </p:nvSpPr>
        <p:spPr>
          <a:xfrm>
            <a:off x="9138727" y="3429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61BA33CA-5D82-99D9-7CDD-5E559582B5D6}"/>
              </a:ext>
            </a:extLst>
          </p:cNvPr>
          <p:cNvSpPr txBox="1"/>
          <p:nvPr/>
        </p:nvSpPr>
        <p:spPr>
          <a:xfrm>
            <a:off x="8316616" y="3429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AAA59720-AE85-C94E-A7F9-79BE12E28512}"/>
              </a:ext>
            </a:extLst>
          </p:cNvPr>
          <p:cNvSpPr txBox="1"/>
          <p:nvPr/>
        </p:nvSpPr>
        <p:spPr>
          <a:xfrm>
            <a:off x="7515970" y="3429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0E827B36-63C6-1BEF-CBB3-B392EB42DA90}"/>
              </a:ext>
            </a:extLst>
          </p:cNvPr>
          <p:cNvSpPr txBox="1"/>
          <p:nvPr/>
        </p:nvSpPr>
        <p:spPr>
          <a:xfrm>
            <a:off x="9111405" y="47950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D0DE6F42-F104-9582-F624-175EF7F1D231}"/>
              </a:ext>
            </a:extLst>
          </p:cNvPr>
          <p:cNvSpPr txBox="1"/>
          <p:nvPr/>
        </p:nvSpPr>
        <p:spPr>
          <a:xfrm>
            <a:off x="8289294" y="47950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24571DD6-304F-1F88-DDA6-4E8E73370D1D}"/>
              </a:ext>
            </a:extLst>
          </p:cNvPr>
          <p:cNvSpPr txBox="1"/>
          <p:nvPr/>
        </p:nvSpPr>
        <p:spPr>
          <a:xfrm>
            <a:off x="7488648" y="47950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E0E877E5-0A0D-1BC2-DCA2-92144F91DAD4}"/>
              </a:ext>
            </a:extLst>
          </p:cNvPr>
          <p:cNvSpPr txBox="1"/>
          <p:nvPr/>
        </p:nvSpPr>
        <p:spPr>
          <a:xfrm>
            <a:off x="6445145" y="45519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31929F9B-BAD3-F1AD-6BC9-E028DCF2E460}"/>
              </a:ext>
            </a:extLst>
          </p:cNvPr>
          <p:cNvSpPr txBox="1"/>
          <p:nvPr/>
        </p:nvSpPr>
        <p:spPr>
          <a:xfrm>
            <a:off x="7043831" y="5085810"/>
            <a:ext cx="3087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residual graph for this flow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481605B-089D-8BB6-9BE6-9FBD448E855A}"/>
              </a:ext>
            </a:extLst>
          </p:cNvPr>
          <p:cNvCxnSpPr>
            <a:cxnSpLocks/>
            <a:stCxn id="150" idx="4"/>
            <a:endCxn id="155" idx="1"/>
          </p:cNvCxnSpPr>
          <p:nvPr/>
        </p:nvCxnSpPr>
        <p:spPr>
          <a:xfrm>
            <a:off x="7337133" y="3923678"/>
            <a:ext cx="2396223" cy="79982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5874F610-B756-E446-EF14-800D6C6097AF}"/>
              </a:ext>
            </a:extLst>
          </p:cNvPr>
          <p:cNvSpPr txBox="1"/>
          <p:nvPr/>
        </p:nvSpPr>
        <p:spPr>
          <a:xfrm>
            <a:off x="8109226" y="42072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654637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/>
      <p:bldP spid="176" grpId="0"/>
      <p:bldP spid="177" grpId="0"/>
      <p:bldP spid="178" grpId="0"/>
      <p:bldP spid="179" grpId="0"/>
      <p:bldP spid="180" grpId="0"/>
      <p:bldP spid="181" grpId="0"/>
      <p:bldP spid="182" grpId="0"/>
      <p:bldP spid="183" grpId="0"/>
      <p:bldP spid="184" grpId="0"/>
      <p:bldP spid="185" grpId="0"/>
      <p:bldP spid="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4EF06-8A34-E262-8FDF-D833F6A20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248" y="-2"/>
            <a:ext cx="10605163" cy="1028386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Flows and Paths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38ED39-CFE5-BD52-F021-9A49BF64EA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0016" y="1224385"/>
                <a:ext cx="10605163" cy="2998080"/>
              </a:xfrm>
            </p:spPr>
            <p:txBody>
              <a:bodyPr/>
              <a:lstStyle/>
              <a:p>
                <a:r>
                  <a:rPr lang="en-CA" b="1" dirty="0">
                    <a:solidFill>
                      <a:srgbClr val="000000"/>
                    </a:solidFill>
                  </a:rPr>
                  <a:t>Edge-disjoint paths</a:t>
                </a:r>
                <a:r>
                  <a:rPr lang="en-CA" dirty="0">
                    <a:solidFill>
                      <a:srgbClr val="000000"/>
                    </a:solidFill>
                  </a:rPr>
                  <a:t> problem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Input: digraph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and two vertices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Output: A maximal number of edge-disjoint paths in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Paths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are </a:t>
                </a:r>
                <a:r>
                  <a:rPr lang="en-CA" b="1" dirty="0">
                    <a:solidFill>
                      <a:srgbClr val="000000"/>
                    </a:solidFill>
                  </a:rPr>
                  <a:t>edge-disjoint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if they do not share any edges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38ED39-CFE5-BD52-F021-9A49BF64EA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0016" y="1224385"/>
                <a:ext cx="10605163" cy="2998080"/>
              </a:xfrm>
              <a:blipFill>
                <a:blip r:embed="rId2"/>
                <a:stretch>
                  <a:fillRect l="-1494" t="-386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983473-B46B-D7BC-1AC0-95748F6B2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2B837556-2E66-AF26-DEF5-0E8BD97232DC}"/>
                  </a:ext>
                </a:extLst>
              </p:cNvPr>
              <p:cNvSpPr/>
              <p:nvPr/>
            </p:nvSpPr>
            <p:spPr>
              <a:xfrm>
                <a:off x="6875822" y="4024736"/>
                <a:ext cx="454209" cy="41771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2B837556-2E66-AF26-DEF5-0E8BD97232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822" y="4024736"/>
                <a:ext cx="454209" cy="41771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10CD61B2-9D94-DE3C-BA3F-47DF6860CDE3}"/>
              </a:ext>
            </a:extLst>
          </p:cNvPr>
          <p:cNvSpPr/>
          <p:nvPr/>
        </p:nvSpPr>
        <p:spPr>
          <a:xfrm>
            <a:off x="7954270" y="4759557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7BF3218-7CFE-4503-BDBF-334C803F9826}"/>
              </a:ext>
            </a:extLst>
          </p:cNvPr>
          <p:cNvSpPr/>
          <p:nvPr/>
        </p:nvSpPr>
        <p:spPr>
          <a:xfrm>
            <a:off x="7954270" y="4024736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1389BFA-ACC8-080E-AA6E-F67AFE893E7C}"/>
              </a:ext>
            </a:extLst>
          </p:cNvPr>
          <p:cNvSpPr/>
          <p:nvPr/>
        </p:nvSpPr>
        <p:spPr>
          <a:xfrm>
            <a:off x="7954270" y="3289915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3FBB0D8-81BD-822D-89B2-ED576179198B}"/>
              </a:ext>
            </a:extLst>
          </p:cNvPr>
          <p:cNvSpPr/>
          <p:nvPr/>
        </p:nvSpPr>
        <p:spPr>
          <a:xfrm>
            <a:off x="8963335" y="4759557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1A90988-9F1A-7447-DA59-ACAA7C1EECB1}"/>
              </a:ext>
            </a:extLst>
          </p:cNvPr>
          <p:cNvSpPr/>
          <p:nvPr/>
        </p:nvSpPr>
        <p:spPr>
          <a:xfrm>
            <a:off x="8963335" y="4024736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22DC290-13C4-6525-85E1-809FA60F1F8F}"/>
              </a:ext>
            </a:extLst>
          </p:cNvPr>
          <p:cNvSpPr/>
          <p:nvPr/>
        </p:nvSpPr>
        <p:spPr>
          <a:xfrm>
            <a:off x="9972400" y="4759557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D969E85-BAA2-E33F-FA3E-0BA034D6ED9C}"/>
              </a:ext>
            </a:extLst>
          </p:cNvPr>
          <p:cNvSpPr/>
          <p:nvPr/>
        </p:nvSpPr>
        <p:spPr>
          <a:xfrm>
            <a:off x="9972400" y="4024736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9E8EF99-40C4-7B08-80AC-D1960F8CF552}"/>
              </a:ext>
            </a:extLst>
          </p:cNvPr>
          <p:cNvSpPr/>
          <p:nvPr/>
        </p:nvSpPr>
        <p:spPr>
          <a:xfrm>
            <a:off x="9972400" y="3289915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7DA3E71F-DD52-AEDF-4DBE-8E4F4A288415}"/>
                  </a:ext>
                </a:extLst>
              </p:cNvPr>
              <p:cNvSpPr/>
              <p:nvPr/>
            </p:nvSpPr>
            <p:spPr>
              <a:xfrm>
                <a:off x="10981036" y="4024736"/>
                <a:ext cx="454209" cy="41771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7DA3E71F-DD52-AEDF-4DBE-8E4F4A2884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1036" y="4024736"/>
                <a:ext cx="454209" cy="41771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4CD82CB-D053-019E-969A-7DC3380C36CB}"/>
              </a:ext>
            </a:extLst>
          </p:cNvPr>
          <p:cNvCxnSpPr>
            <a:stCxn id="5" idx="6"/>
            <a:endCxn id="8" idx="2"/>
          </p:cNvCxnSpPr>
          <p:nvPr/>
        </p:nvCxnSpPr>
        <p:spPr>
          <a:xfrm>
            <a:off x="7330031" y="4233591"/>
            <a:ext cx="624239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BEC5CDA-504C-EBC3-DAEE-BA44D4F51950}"/>
              </a:ext>
            </a:extLst>
          </p:cNvPr>
          <p:cNvCxnSpPr>
            <a:cxnSpLocks/>
            <a:stCxn id="5" idx="7"/>
            <a:endCxn id="9" idx="3"/>
          </p:cNvCxnSpPr>
          <p:nvPr/>
        </p:nvCxnSpPr>
        <p:spPr>
          <a:xfrm flipV="1">
            <a:off x="7263514" y="3646453"/>
            <a:ext cx="757273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471358A-74FB-B2A3-DF6A-77846F3E177D}"/>
              </a:ext>
            </a:extLst>
          </p:cNvPr>
          <p:cNvCxnSpPr>
            <a:cxnSpLocks/>
            <a:stCxn id="5" idx="5"/>
            <a:endCxn id="7" idx="1"/>
          </p:cNvCxnSpPr>
          <p:nvPr/>
        </p:nvCxnSpPr>
        <p:spPr>
          <a:xfrm>
            <a:off x="7263514" y="4381274"/>
            <a:ext cx="757273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E382EDA-3AE8-AC5A-6567-347E193E137C}"/>
              </a:ext>
            </a:extLst>
          </p:cNvPr>
          <p:cNvCxnSpPr>
            <a:cxnSpLocks/>
            <a:stCxn id="8" idx="6"/>
            <a:endCxn id="11" idx="2"/>
          </p:cNvCxnSpPr>
          <p:nvPr/>
        </p:nvCxnSpPr>
        <p:spPr>
          <a:xfrm>
            <a:off x="8408479" y="4233591"/>
            <a:ext cx="554856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46717A6-8AD2-BFD7-CC74-066A97B8A8F7}"/>
              </a:ext>
            </a:extLst>
          </p:cNvPr>
          <p:cNvCxnSpPr>
            <a:cxnSpLocks/>
            <a:stCxn id="9" idx="5"/>
            <a:endCxn id="11" idx="1"/>
          </p:cNvCxnSpPr>
          <p:nvPr/>
        </p:nvCxnSpPr>
        <p:spPr>
          <a:xfrm>
            <a:off x="8341962" y="3646453"/>
            <a:ext cx="687890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6CE0766-D4C0-14C2-BE1F-ACCE8645901E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8408479" y="4968412"/>
            <a:ext cx="554856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4B63997-A252-16ED-2309-A1A467B413A7}"/>
              </a:ext>
            </a:extLst>
          </p:cNvPr>
          <p:cNvCxnSpPr>
            <a:cxnSpLocks/>
            <a:stCxn id="7" idx="7"/>
            <a:endCxn id="11" idx="3"/>
          </p:cNvCxnSpPr>
          <p:nvPr/>
        </p:nvCxnSpPr>
        <p:spPr>
          <a:xfrm flipV="1">
            <a:off x="8341962" y="4381274"/>
            <a:ext cx="687890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C5020B4-C72E-F6A7-E98D-50BABDC4F7D2}"/>
              </a:ext>
            </a:extLst>
          </p:cNvPr>
          <p:cNvCxnSpPr>
            <a:cxnSpLocks/>
            <a:stCxn id="8" idx="5"/>
            <a:endCxn id="10" idx="1"/>
          </p:cNvCxnSpPr>
          <p:nvPr/>
        </p:nvCxnSpPr>
        <p:spPr>
          <a:xfrm>
            <a:off x="8341962" y="4381274"/>
            <a:ext cx="687890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F15A0A4-B841-B624-39C0-BCA454120F0B}"/>
              </a:ext>
            </a:extLst>
          </p:cNvPr>
          <p:cNvCxnSpPr>
            <a:cxnSpLocks/>
            <a:stCxn id="11" idx="6"/>
            <a:endCxn id="13" idx="2"/>
          </p:cNvCxnSpPr>
          <p:nvPr/>
        </p:nvCxnSpPr>
        <p:spPr>
          <a:xfrm>
            <a:off x="9417544" y="4233591"/>
            <a:ext cx="554856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E81B3A9-DAD5-30A0-A15C-03370B36F4B1}"/>
              </a:ext>
            </a:extLst>
          </p:cNvPr>
          <p:cNvCxnSpPr>
            <a:cxnSpLocks/>
            <a:stCxn id="10" idx="7"/>
            <a:endCxn id="14" idx="3"/>
          </p:cNvCxnSpPr>
          <p:nvPr/>
        </p:nvCxnSpPr>
        <p:spPr>
          <a:xfrm flipV="1">
            <a:off x="9351027" y="3646453"/>
            <a:ext cx="687890" cy="1174276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B909A78-49C6-3298-DCA5-E75ABE4E6FE5}"/>
              </a:ext>
            </a:extLst>
          </p:cNvPr>
          <p:cNvCxnSpPr>
            <a:cxnSpLocks/>
            <a:stCxn id="10" idx="6"/>
            <a:endCxn id="12" idx="2"/>
          </p:cNvCxnSpPr>
          <p:nvPr/>
        </p:nvCxnSpPr>
        <p:spPr>
          <a:xfrm>
            <a:off x="9417544" y="4968412"/>
            <a:ext cx="554856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EF8FF44-FB26-7D5B-0D5D-13D43BD95040}"/>
              </a:ext>
            </a:extLst>
          </p:cNvPr>
          <p:cNvCxnSpPr>
            <a:cxnSpLocks/>
            <a:stCxn id="14" idx="5"/>
            <a:endCxn id="15" idx="1"/>
          </p:cNvCxnSpPr>
          <p:nvPr/>
        </p:nvCxnSpPr>
        <p:spPr>
          <a:xfrm>
            <a:off x="10360092" y="3646453"/>
            <a:ext cx="687461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DC57375-9E96-BD1C-2FCB-5358AB96DBE4}"/>
              </a:ext>
            </a:extLst>
          </p:cNvPr>
          <p:cNvCxnSpPr>
            <a:cxnSpLocks/>
            <a:stCxn id="13" idx="6"/>
            <a:endCxn id="15" idx="2"/>
          </p:cNvCxnSpPr>
          <p:nvPr/>
        </p:nvCxnSpPr>
        <p:spPr>
          <a:xfrm>
            <a:off x="10426609" y="4233591"/>
            <a:ext cx="554427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BE4F669-5674-4E1A-4561-29BBA43E2BD6}"/>
              </a:ext>
            </a:extLst>
          </p:cNvPr>
          <p:cNvCxnSpPr>
            <a:cxnSpLocks/>
            <a:stCxn id="12" idx="7"/>
            <a:endCxn id="15" idx="3"/>
          </p:cNvCxnSpPr>
          <p:nvPr/>
        </p:nvCxnSpPr>
        <p:spPr>
          <a:xfrm flipV="1">
            <a:off x="10360092" y="4381274"/>
            <a:ext cx="687461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6F91C66-5093-5ED7-500B-6C1EC1EF3764}"/>
              </a:ext>
            </a:extLst>
          </p:cNvPr>
          <p:cNvGrpSpPr/>
          <p:nvPr/>
        </p:nvGrpSpPr>
        <p:grpSpPr>
          <a:xfrm>
            <a:off x="7263514" y="3645589"/>
            <a:ext cx="3717522" cy="587138"/>
            <a:chOff x="7415914" y="3798853"/>
            <a:chExt cx="3717522" cy="587138"/>
          </a:xfrm>
        </p:grpSpPr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0BBEAB6D-FC50-5C18-A209-94BBBBCFE8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15914" y="3798853"/>
              <a:ext cx="757273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348204B4-FDEB-1C6D-0F59-C5ED4C40E58D}"/>
                </a:ext>
              </a:extLst>
            </p:cNvPr>
            <p:cNvCxnSpPr>
              <a:cxnSpLocks/>
            </p:cNvCxnSpPr>
            <p:nvPr/>
          </p:nvCxnSpPr>
          <p:spPr>
            <a:xfrm>
              <a:off x="8494362" y="3798853"/>
              <a:ext cx="687890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31B473CF-F62B-B3B3-DB07-7D37F1E46354}"/>
                </a:ext>
              </a:extLst>
            </p:cNvPr>
            <p:cNvCxnSpPr>
              <a:cxnSpLocks/>
            </p:cNvCxnSpPr>
            <p:nvPr/>
          </p:nvCxnSpPr>
          <p:spPr>
            <a:xfrm>
              <a:off x="9569944" y="4385991"/>
              <a:ext cx="554856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B2F6D033-C797-16C4-AC1E-CD62F032BAB2}"/>
                </a:ext>
              </a:extLst>
            </p:cNvPr>
            <p:cNvCxnSpPr>
              <a:cxnSpLocks/>
            </p:cNvCxnSpPr>
            <p:nvPr/>
          </p:nvCxnSpPr>
          <p:spPr>
            <a:xfrm>
              <a:off x="10579009" y="4385991"/>
              <a:ext cx="554427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386F8AF-D3F5-2F8F-05E3-88AC3B6532B8}"/>
              </a:ext>
            </a:extLst>
          </p:cNvPr>
          <p:cNvGrpSpPr/>
          <p:nvPr/>
        </p:nvGrpSpPr>
        <p:grpSpPr>
          <a:xfrm>
            <a:off x="7330185" y="4233337"/>
            <a:ext cx="3717522" cy="734821"/>
            <a:chOff x="7482431" y="4385991"/>
            <a:chExt cx="3717522" cy="734821"/>
          </a:xfrm>
        </p:grpSpPr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B96FDEEF-3D16-3F67-6BC7-2DD839A0C480}"/>
                </a:ext>
              </a:extLst>
            </p:cNvPr>
            <p:cNvCxnSpPr/>
            <p:nvPr/>
          </p:nvCxnSpPr>
          <p:spPr>
            <a:xfrm>
              <a:off x="7482431" y="4385991"/>
              <a:ext cx="62423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40356A3F-906E-8262-07E8-7A41683470EB}"/>
                </a:ext>
              </a:extLst>
            </p:cNvPr>
            <p:cNvCxnSpPr>
              <a:cxnSpLocks/>
            </p:cNvCxnSpPr>
            <p:nvPr/>
          </p:nvCxnSpPr>
          <p:spPr>
            <a:xfrm>
              <a:off x="8494362" y="4533674"/>
              <a:ext cx="687890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80BD908F-6045-9A9B-91C2-57650FC78DF6}"/>
                </a:ext>
              </a:extLst>
            </p:cNvPr>
            <p:cNvCxnSpPr>
              <a:cxnSpLocks/>
            </p:cNvCxnSpPr>
            <p:nvPr/>
          </p:nvCxnSpPr>
          <p:spPr>
            <a:xfrm>
              <a:off x="9569944" y="5120812"/>
              <a:ext cx="554856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A117082F-5F65-6CE0-5E17-BB4898F5FA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12492" y="4533674"/>
              <a:ext cx="687461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6706AC8-1F72-5918-210E-2461B5FAECF1}"/>
              </a:ext>
            </a:extLst>
          </p:cNvPr>
          <p:cNvGrpSpPr/>
          <p:nvPr/>
        </p:nvGrpSpPr>
        <p:grpSpPr>
          <a:xfrm>
            <a:off x="7265967" y="3643560"/>
            <a:ext cx="3784039" cy="1321959"/>
            <a:chOff x="7415914" y="3798853"/>
            <a:chExt cx="3784039" cy="1321959"/>
          </a:xfrm>
        </p:grpSpPr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3BCCBECC-A9AF-C613-78B1-61925D0C9964}"/>
                </a:ext>
              </a:extLst>
            </p:cNvPr>
            <p:cNvCxnSpPr>
              <a:cxnSpLocks/>
            </p:cNvCxnSpPr>
            <p:nvPr/>
          </p:nvCxnSpPr>
          <p:spPr>
            <a:xfrm>
              <a:off x="7415914" y="4533674"/>
              <a:ext cx="757273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444D03C2-2935-DB86-CDAD-C7DB6F6EE59E}"/>
                </a:ext>
              </a:extLst>
            </p:cNvPr>
            <p:cNvCxnSpPr>
              <a:cxnSpLocks/>
            </p:cNvCxnSpPr>
            <p:nvPr/>
          </p:nvCxnSpPr>
          <p:spPr>
            <a:xfrm>
              <a:off x="8560879" y="5120812"/>
              <a:ext cx="554856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6DECD311-A60F-4C4B-67D0-35A0AA89EF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03427" y="3798853"/>
              <a:ext cx="687890" cy="1174276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81D82E4E-E3F2-3FA8-8732-9A1CE3A8397E}"/>
                </a:ext>
              </a:extLst>
            </p:cNvPr>
            <p:cNvCxnSpPr>
              <a:cxnSpLocks/>
            </p:cNvCxnSpPr>
            <p:nvPr/>
          </p:nvCxnSpPr>
          <p:spPr>
            <a:xfrm>
              <a:off x="10512492" y="3798853"/>
              <a:ext cx="687461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43974B2E-8F4E-A7A9-E41E-A32D9ED20502}"/>
              </a:ext>
            </a:extLst>
          </p:cNvPr>
          <p:cNvSpPr/>
          <p:nvPr/>
        </p:nvSpPr>
        <p:spPr>
          <a:xfrm>
            <a:off x="405819" y="4324581"/>
            <a:ext cx="6157883" cy="54705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This is a special case of the </a:t>
            </a:r>
            <a:r>
              <a:rPr lang="en-CA" b="1" dirty="0">
                <a:solidFill>
                  <a:srgbClr val="000000"/>
                </a:solidFill>
              </a:rPr>
              <a:t>maximum flow </a:t>
            </a:r>
            <a:r>
              <a:rPr lang="en-CA" dirty="0">
                <a:solidFill>
                  <a:srgbClr val="000000"/>
                </a:solidFill>
              </a:rPr>
              <a:t>problem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01F074C-38CF-15CD-E0F4-8A163F00E319}"/>
              </a:ext>
            </a:extLst>
          </p:cNvPr>
          <p:cNvSpPr/>
          <p:nvPr/>
        </p:nvSpPr>
        <p:spPr>
          <a:xfrm>
            <a:off x="518199" y="4806068"/>
            <a:ext cx="6157883" cy="54705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… where the union of paths defines a </a:t>
            </a:r>
            <a:r>
              <a:rPr lang="en-CA" b="1" dirty="0">
                <a:solidFill>
                  <a:srgbClr val="000000"/>
                </a:solidFill>
              </a:rPr>
              <a:t>flow</a:t>
            </a:r>
          </a:p>
        </p:txBody>
      </p:sp>
    </p:spTree>
    <p:extLst>
      <p:ext uri="{BB962C8B-B14F-4D97-AF65-F5344CB8AC3E}">
        <p14:creationId xmlns:p14="http://schemas.microsoft.com/office/powerpoint/2010/main" val="406982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75" grpId="0" animBg="1"/>
      <p:bldP spid="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F04EF06-8A34-E262-8FDF-D833F6A2007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42248" y="-2"/>
                <a:ext cx="10605163" cy="102838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Flows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F04EF06-8A34-E262-8FDF-D833F6A200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2248" y="-2"/>
                <a:ext cx="10605163" cy="1028386"/>
              </a:xfrm>
              <a:blipFill>
                <a:blip r:embed="rId2"/>
                <a:stretch>
                  <a:fillRect l="-345" t="-1775" b="-1124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38ED39-CFE5-BD52-F021-9A49BF64EA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0016" y="1224385"/>
                <a:ext cx="10605163" cy="4797842"/>
              </a:xfrm>
            </p:spPr>
            <p:txBody>
              <a:bodyPr/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be a digraph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where each edge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has a </a:t>
                </a:r>
                <a:r>
                  <a:rPr lang="en-CA" b="1" dirty="0">
                    <a:solidFill>
                      <a:srgbClr val="000000"/>
                    </a:solidFill>
                  </a:rPr>
                  <a:t>capacity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d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38ED39-CFE5-BD52-F021-9A49BF64EA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0016" y="1224385"/>
                <a:ext cx="10605163" cy="4797842"/>
              </a:xfrm>
              <a:blipFill>
                <a:blip r:embed="rId3"/>
                <a:stretch>
                  <a:fillRect l="-1494" t="-241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983473-B46B-D7BC-1AC0-95748F6B2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2B837556-2E66-AF26-DEF5-0E8BD97232DC}"/>
                  </a:ext>
                </a:extLst>
              </p:cNvPr>
              <p:cNvSpPr/>
              <p:nvPr/>
            </p:nvSpPr>
            <p:spPr>
              <a:xfrm>
                <a:off x="6875822" y="4024736"/>
                <a:ext cx="454209" cy="41771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2B837556-2E66-AF26-DEF5-0E8BD97232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822" y="4024736"/>
                <a:ext cx="454209" cy="41771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10CD61B2-9D94-DE3C-BA3F-47DF6860CDE3}"/>
              </a:ext>
            </a:extLst>
          </p:cNvPr>
          <p:cNvSpPr/>
          <p:nvPr/>
        </p:nvSpPr>
        <p:spPr>
          <a:xfrm>
            <a:off x="7954270" y="4759557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7BF3218-7CFE-4503-BDBF-334C803F9826}"/>
              </a:ext>
            </a:extLst>
          </p:cNvPr>
          <p:cNvSpPr/>
          <p:nvPr/>
        </p:nvSpPr>
        <p:spPr>
          <a:xfrm>
            <a:off x="7954270" y="4024736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1389BFA-ACC8-080E-AA6E-F67AFE893E7C}"/>
              </a:ext>
            </a:extLst>
          </p:cNvPr>
          <p:cNvSpPr/>
          <p:nvPr/>
        </p:nvSpPr>
        <p:spPr>
          <a:xfrm>
            <a:off x="7954270" y="3289915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3FBB0D8-81BD-822D-89B2-ED576179198B}"/>
              </a:ext>
            </a:extLst>
          </p:cNvPr>
          <p:cNvSpPr/>
          <p:nvPr/>
        </p:nvSpPr>
        <p:spPr>
          <a:xfrm>
            <a:off x="8963335" y="4759557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1A90988-9F1A-7447-DA59-ACAA7C1EECB1}"/>
              </a:ext>
            </a:extLst>
          </p:cNvPr>
          <p:cNvSpPr/>
          <p:nvPr/>
        </p:nvSpPr>
        <p:spPr>
          <a:xfrm>
            <a:off x="8963335" y="4024736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22DC290-13C4-6525-85E1-809FA60F1F8F}"/>
              </a:ext>
            </a:extLst>
          </p:cNvPr>
          <p:cNvSpPr/>
          <p:nvPr/>
        </p:nvSpPr>
        <p:spPr>
          <a:xfrm>
            <a:off x="9972400" y="4759557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D969E85-BAA2-E33F-FA3E-0BA034D6ED9C}"/>
              </a:ext>
            </a:extLst>
          </p:cNvPr>
          <p:cNvSpPr/>
          <p:nvPr/>
        </p:nvSpPr>
        <p:spPr>
          <a:xfrm>
            <a:off x="9972400" y="4024736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9E8EF99-40C4-7B08-80AC-D1960F8CF552}"/>
              </a:ext>
            </a:extLst>
          </p:cNvPr>
          <p:cNvSpPr/>
          <p:nvPr/>
        </p:nvSpPr>
        <p:spPr>
          <a:xfrm>
            <a:off x="9972400" y="3289915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DA3E71F-DD52-AEDF-4DBE-8E4F4A288415}"/>
              </a:ext>
            </a:extLst>
          </p:cNvPr>
          <p:cNvSpPr/>
          <p:nvPr/>
        </p:nvSpPr>
        <p:spPr>
          <a:xfrm>
            <a:off x="10981036" y="4024736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4CD82CB-D053-019E-969A-7DC3380C36CB}"/>
              </a:ext>
            </a:extLst>
          </p:cNvPr>
          <p:cNvCxnSpPr>
            <a:stCxn id="5" idx="6"/>
            <a:endCxn id="8" idx="2"/>
          </p:cNvCxnSpPr>
          <p:nvPr/>
        </p:nvCxnSpPr>
        <p:spPr>
          <a:xfrm>
            <a:off x="7330031" y="4233591"/>
            <a:ext cx="624239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BEC5CDA-504C-EBC3-DAEE-BA44D4F51950}"/>
              </a:ext>
            </a:extLst>
          </p:cNvPr>
          <p:cNvCxnSpPr>
            <a:cxnSpLocks/>
            <a:stCxn id="5" idx="7"/>
            <a:endCxn id="9" idx="3"/>
          </p:cNvCxnSpPr>
          <p:nvPr/>
        </p:nvCxnSpPr>
        <p:spPr>
          <a:xfrm flipV="1">
            <a:off x="7263514" y="3646453"/>
            <a:ext cx="757273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471358A-74FB-B2A3-DF6A-77846F3E177D}"/>
              </a:ext>
            </a:extLst>
          </p:cNvPr>
          <p:cNvCxnSpPr>
            <a:cxnSpLocks/>
            <a:stCxn id="5" idx="5"/>
            <a:endCxn id="7" idx="1"/>
          </p:cNvCxnSpPr>
          <p:nvPr/>
        </p:nvCxnSpPr>
        <p:spPr>
          <a:xfrm>
            <a:off x="7263514" y="4381274"/>
            <a:ext cx="757273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E382EDA-3AE8-AC5A-6567-347E193E137C}"/>
              </a:ext>
            </a:extLst>
          </p:cNvPr>
          <p:cNvCxnSpPr>
            <a:cxnSpLocks/>
            <a:stCxn id="8" idx="6"/>
            <a:endCxn id="11" idx="2"/>
          </p:cNvCxnSpPr>
          <p:nvPr/>
        </p:nvCxnSpPr>
        <p:spPr>
          <a:xfrm>
            <a:off x="8408479" y="4233591"/>
            <a:ext cx="554856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46717A6-8AD2-BFD7-CC74-066A97B8A8F7}"/>
              </a:ext>
            </a:extLst>
          </p:cNvPr>
          <p:cNvCxnSpPr>
            <a:cxnSpLocks/>
            <a:stCxn id="9" idx="5"/>
            <a:endCxn id="11" idx="1"/>
          </p:cNvCxnSpPr>
          <p:nvPr/>
        </p:nvCxnSpPr>
        <p:spPr>
          <a:xfrm>
            <a:off x="8341962" y="3646453"/>
            <a:ext cx="687890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6CE0766-D4C0-14C2-BE1F-ACCE8645901E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8408479" y="4968412"/>
            <a:ext cx="554856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4B63997-A252-16ED-2309-A1A467B413A7}"/>
              </a:ext>
            </a:extLst>
          </p:cNvPr>
          <p:cNvCxnSpPr>
            <a:cxnSpLocks/>
            <a:stCxn id="7" idx="7"/>
            <a:endCxn id="11" idx="3"/>
          </p:cNvCxnSpPr>
          <p:nvPr/>
        </p:nvCxnSpPr>
        <p:spPr>
          <a:xfrm flipV="1">
            <a:off x="8341962" y="4381274"/>
            <a:ext cx="687890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C5020B4-C72E-F6A7-E98D-50BABDC4F7D2}"/>
              </a:ext>
            </a:extLst>
          </p:cNvPr>
          <p:cNvCxnSpPr>
            <a:cxnSpLocks/>
            <a:stCxn id="8" idx="5"/>
            <a:endCxn id="10" idx="1"/>
          </p:cNvCxnSpPr>
          <p:nvPr/>
        </p:nvCxnSpPr>
        <p:spPr>
          <a:xfrm>
            <a:off x="8341962" y="4381274"/>
            <a:ext cx="687890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F15A0A4-B841-B624-39C0-BCA454120F0B}"/>
              </a:ext>
            </a:extLst>
          </p:cNvPr>
          <p:cNvCxnSpPr>
            <a:cxnSpLocks/>
            <a:stCxn id="11" idx="6"/>
            <a:endCxn id="13" idx="2"/>
          </p:cNvCxnSpPr>
          <p:nvPr/>
        </p:nvCxnSpPr>
        <p:spPr>
          <a:xfrm>
            <a:off x="9417544" y="4233591"/>
            <a:ext cx="554856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E81B3A9-DAD5-30A0-A15C-03370B36F4B1}"/>
              </a:ext>
            </a:extLst>
          </p:cNvPr>
          <p:cNvCxnSpPr>
            <a:cxnSpLocks/>
            <a:stCxn id="10" idx="7"/>
            <a:endCxn id="14" idx="3"/>
          </p:cNvCxnSpPr>
          <p:nvPr/>
        </p:nvCxnSpPr>
        <p:spPr>
          <a:xfrm flipV="1">
            <a:off x="9351027" y="3646453"/>
            <a:ext cx="687890" cy="1174276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B909A78-49C6-3298-DCA5-E75ABE4E6FE5}"/>
              </a:ext>
            </a:extLst>
          </p:cNvPr>
          <p:cNvCxnSpPr>
            <a:cxnSpLocks/>
            <a:stCxn id="10" idx="6"/>
            <a:endCxn id="12" idx="2"/>
          </p:cNvCxnSpPr>
          <p:nvPr/>
        </p:nvCxnSpPr>
        <p:spPr>
          <a:xfrm>
            <a:off x="9417544" y="4968412"/>
            <a:ext cx="554856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EF8FF44-FB26-7D5B-0D5D-13D43BD95040}"/>
              </a:ext>
            </a:extLst>
          </p:cNvPr>
          <p:cNvCxnSpPr>
            <a:cxnSpLocks/>
            <a:stCxn id="14" idx="5"/>
            <a:endCxn id="15" idx="1"/>
          </p:cNvCxnSpPr>
          <p:nvPr/>
        </p:nvCxnSpPr>
        <p:spPr>
          <a:xfrm>
            <a:off x="10360092" y="3646453"/>
            <a:ext cx="687461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DC57375-9E96-BD1C-2FCB-5358AB96DBE4}"/>
              </a:ext>
            </a:extLst>
          </p:cNvPr>
          <p:cNvCxnSpPr>
            <a:cxnSpLocks/>
            <a:stCxn id="13" idx="6"/>
            <a:endCxn id="15" idx="2"/>
          </p:cNvCxnSpPr>
          <p:nvPr/>
        </p:nvCxnSpPr>
        <p:spPr>
          <a:xfrm>
            <a:off x="10426609" y="4233591"/>
            <a:ext cx="554427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BE4F669-5674-4E1A-4561-29BBA43E2BD6}"/>
              </a:ext>
            </a:extLst>
          </p:cNvPr>
          <p:cNvCxnSpPr>
            <a:cxnSpLocks/>
            <a:stCxn id="12" idx="7"/>
            <a:endCxn id="15" idx="3"/>
          </p:cNvCxnSpPr>
          <p:nvPr/>
        </p:nvCxnSpPr>
        <p:spPr>
          <a:xfrm flipV="1">
            <a:off x="10360092" y="4381274"/>
            <a:ext cx="687461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6F91C66-5093-5ED7-500B-6C1EC1EF3764}"/>
              </a:ext>
            </a:extLst>
          </p:cNvPr>
          <p:cNvGrpSpPr/>
          <p:nvPr/>
        </p:nvGrpSpPr>
        <p:grpSpPr>
          <a:xfrm>
            <a:off x="7263514" y="3645589"/>
            <a:ext cx="3717522" cy="587138"/>
            <a:chOff x="7415914" y="3798853"/>
            <a:chExt cx="3717522" cy="587138"/>
          </a:xfrm>
        </p:grpSpPr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0BBEAB6D-FC50-5C18-A209-94BBBBCFE8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15914" y="3798853"/>
              <a:ext cx="757273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348204B4-FDEB-1C6D-0F59-C5ED4C40E58D}"/>
                </a:ext>
              </a:extLst>
            </p:cNvPr>
            <p:cNvCxnSpPr>
              <a:cxnSpLocks/>
            </p:cNvCxnSpPr>
            <p:nvPr/>
          </p:nvCxnSpPr>
          <p:spPr>
            <a:xfrm>
              <a:off x="8494362" y="3798853"/>
              <a:ext cx="687890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31B473CF-F62B-B3B3-DB07-7D37F1E46354}"/>
                </a:ext>
              </a:extLst>
            </p:cNvPr>
            <p:cNvCxnSpPr>
              <a:cxnSpLocks/>
            </p:cNvCxnSpPr>
            <p:nvPr/>
          </p:nvCxnSpPr>
          <p:spPr>
            <a:xfrm>
              <a:off x="9569944" y="4385991"/>
              <a:ext cx="554856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B2F6D033-C797-16C4-AC1E-CD62F032BAB2}"/>
                </a:ext>
              </a:extLst>
            </p:cNvPr>
            <p:cNvCxnSpPr>
              <a:cxnSpLocks/>
            </p:cNvCxnSpPr>
            <p:nvPr/>
          </p:nvCxnSpPr>
          <p:spPr>
            <a:xfrm>
              <a:off x="10579009" y="4385991"/>
              <a:ext cx="554427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386F8AF-D3F5-2F8F-05E3-88AC3B6532B8}"/>
              </a:ext>
            </a:extLst>
          </p:cNvPr>
          <p:cNvGrpSpPr/>
          <p:nvPr/>
        </p:nvGrpSpPr>
        <p:grpSpPr>
          <a:xfrm>
            <a:off x="7330185" y="4233337"/>
            <a:ext cx="3717522" cy="734821"/>
            <a:chOff x="7482431" y="4385991"/>
            <a:chExt cx="3717522" cy="734821"/>
          </a:xfrm>
        </p:grpSpPr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B96FDEEF-3D16-3F67-6BC7-2DD839A0C480}"/>
                </a:ext>
              </a:extLst>
            </p:cNvPr>
            <p:cNvCxnSpPr/>
            <p:nvPr/>
          </p:nvCxnSpPr>
          <p:spPr>
            <a:xfrm>
              <a:off x="7482431" y="4385991"/>
              <a:ext cx="62423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40356A3F-906E-8262-07E8-7A41683470EB}"/>
                </a:ext>
              </a:extLst>
            </p:cNvPr>
            <p:cNvCxnSpPr>
              <a:cxnSpLocks/>
            </p:cNvCxnSpPr>
            <p:nvPr/>
          </p:nvCxnSpPr>
          <p:spPr>
            <a:xfrm>
              <a:off x="8494362" y="4533674"/>
              <a:ext cx="687890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80BD908F-6045-9A9B-91C2-57650FC78DF6}"/>
                </a:ext>
              </a:extLst>
            </p:cNvPr>
            <p:cNvCxnSpPr>
              <a:cxnSpLocks/>
            </p:cNvCxnSpPr>
            <p:nvPr/>
          </p:nvCxnSpPr>
          <p:spPr>
            <a:xfrm>
              <a:off x="9569944" y="5120812"/>
              <a:ext cx="554856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A117082F-5F65-6CE0-5E17-BB4898F5FA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12492" y="4533674"/>
              <a:ext cx="687461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6706AC8-1F72-5918-210E-2461B5FAECF1}"/>
              </a:ext>
            </a:extLst>
          </p:cNvPr>
          <p:cNvGrpSpPr/>
          <p:nvPr/>
        </p:nvGrpSpPr>
        <p:grpSpPr>
          <a:xfrm>
            <a:off x="7265967" y="3643560"/>
            <a:ext cx="3784039" cy="1321959"/>
            <a:chOff x="7415914" y="3798853"/>
            <a:chExt cx="3784039" cy="1321959"/>
          </a:xfrm>
        </p:grpSpPr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3BCCBECC-A9AF-C613-78B1-61925D0C9964}"/>
                </a:ext>
              </a:extLst>
            </p:cNvPr>
            <p:cNvCxnSpPr>
              <a:cxnSpLocks/>
            </p:cNvCxnSpPr>
            <p:nvPr/>
          </p:nvCxnSpPr>
          <p:spPr>
            <a:xfrm>
              <a:off x="7415914" y="4533674"/>
              <a:ext cx="757273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444D03C2-2935-DB86-CDAD-C7DB6F6EE59E}"/>
                </a:ext>
              </a:extLst>
            </p:cNvPr>
            <p:cNvCxnSpPr>
              <a:cxnSpLocks/>
            </p:cNvCxnSpPr>
            <p:nvPr/>
          </p:nvCxnSpPr>
          <p:spPr>
            <a:xfrm>
              <a:off x="8560879" y="5120812"/>
              <a:ext cx="554856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6DECD311-A60F-4C4B-67D0-35A0AA89EF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03427" y="3798853"/>
              <a:ext cx="687890" cy="1174276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81D82E4E-E3F2-3FA8-8732-9A1CE3A8397E}"/>
                </a:ext>
              </a:extLst>
            </p:cNvPr>
            <p:cNvCxnSpPr>
              <a:cxnSpLocks/>
            </p:cNvCxnSpPr>
            <p:nvPr/>
          </p:nvCxnSpPr>
          <p:spPr>
            <a:xfrm>
              <a:off x="10512492" y="3798853"/>
              <a:ext cx="687461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EB1FAFA-68B6-EA14-0858-3DEAA2F2C432}"/>
              </a:ext>
            </a:extLst>
          </p:cNvPr>
          <p:cNvSpPr txBox="1"/>
          <p:nvPr/>
        </p:nvSpPr>
        <p:spPr>
          <a:xfrm>
            <a:off x="7218288" y="34939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F0113B-42E4-413B-BB94-10D4ABE89FF1}"/>
              </a:ext>
            </a:extLst>
          </p:cNvPr>
          <p:cNvSpPr txBox="1"/>
          <p:nvPr/>
        </p:nvSpPr>
        <p:spPr>
          <a:xfrm>
            <a:off x="7375837" y="39076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DA203C-D2F1-DCC9-ED48-CAAEA9F56227}"/>
              </a:ext>
            </a:extLst>
          </p:cNvPr>
          <p:cNvSpPr txBox="1"/>
          <p:nvPr/>
        </p:nvSpPr>
        <p:spPr>
          <a:xfrm>
            <a:off x="7189307" y="453810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1F3468-3DD7-6068-B37C-884AB98FEF58}"/>
              </a:ext>
            </a:extLst>
          </p:cNvPr>
          <p:cNvSpPr txBox="1"/>
          <p:nvPr/>
        </p:nvSpPr>
        <p:spPr>
          <a:xfrm>
            <a:off x="8342751" y="39377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DAF32B9-68F5-A8BC-9F6E-9355ED0AADE9}"/>
                  </a:ext>
                </a:extLst>
              </p:cNvPr>
              <p:cNvSpPr/>
              <p:nvPr/>
            </p:nvSpPr>
            <p:spPr>
              <a:xfrm>
                <a:off x="11299494" y="4968412"/>
                <a:ext cx="454209" cy="41771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DAF32B9-68F5-A8BC-9F6E-9355ED0AAD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9494" y="4968412"/>
                <a:ext cx="454209" cy="41771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FF25399-B26E-BE43-A45D-7A93A6079451}"/>
              </a:ext>
            </a:extLst>
          </p:cNvPr>
          <p:cNvCxnSpPr>
            <a:cxnSpLocks/>
            <a:stCxn id="15" idx="4"/>
            <a:endCxn id="25" idx="0"/>
          </p:cNvCxnSpPr>
          <p:nvPr/>
        </p:nvCxnSpPr>
        <p:spPr>
          <a:xfrm>
            <a:off x="11208141" y="4442446"/>
            <a:ext cx="318458" cy="525966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011B9E91-6975-9696-893C-E0AE2532DFE1}"/>
              </a:ext>
            </a:extLst>
          </p:cNvPr>
          <p:cNvSpPr txBox="1"/>
          <p:nvPr/>
        </p:nvSpPr>
        <p:spPr>
          <a:xfrm>
            <a:off x="11307139" y="4442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58026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F04EF06-8A34-E262-8FDF-D833F6A2007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42248" y="-2"/>
                <a:ext cx="10605163" cy="102838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Flows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F04EF06-8A34-E262-8FDF-D833F6A200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2248" y="-2"/>
                <a:ext cx="10605163" cy="1028386"/>
              </a:xfrm>
              <a:blipFill>
                <a:blip r:embed="rId2"/>
                <a:stretch>
                  <a:fillRect l="-345" t="-1775" b="-1124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38ED39-CFE5-BD52-F021-9A49BF64EA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0016" y="949345"/>
                <a:ext cx="10605163" cy="5474752"/>
              </a:xfrm>
            </p:spPr>
            <p:txBody>
              <a:bodyPr>
                <a:norm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be a digraph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where each edge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has a </a:t>
                </a:r>
                <a:r>
                  <a:rPr lang="en-CA" b="1" dirty="0">
                    <a:solidFill>
                      <a:srgbClr val="000000"/>
                    </a:solidFill>
                  </a:rPr>
                  <a:t>capacity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d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An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flow assigns a number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to each edge satisfying: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Capacity constraints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for each edge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Conservation of flow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p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p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∉{𝑠,𝑡}</a:t>
                </a:r>
              </a:p>
              <a:p>
                <a:pPr lvl="1"/>
                <a:r>
                  <a:rPr lang="en-CA" b="1" dirty="0">
                    <a:solidFill>
                      <a:srgbClr val="000000"/>
                    </a:solidFill>
                  </a:rPr>
                  <a:t>Source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p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</a:p>
              <a:p>
                <a:pPr lvl="1"/>
                <a:r>
                  <a:rPr lang="en-CA" b="1" dirty="0">
                    <a:solidFill>
                      <a:srgbClr val="000000"/>
                    </a:solidFill>
                  </a:rPr>
                  <a:t>Sink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p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CA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38ED39-CFE5-BD52-F021-9A49BF64EA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0016" y="949345"/>
                <a:ext cx="10605163" cy="5474752"/>
              </a:xfrm>
              <a:blipFill>
                <a:blip r:embed="rId3"/>
                <a:stretch>
                  <a:fillRect l="-1494" t="-211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983473-B46B-D7BC-1AC0-95748F6B2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2B837556-2E66-AF26-DEF5-0E8BD97232DC}"/>
                  </a:ext>
                </a:extLst>
              </p:cNvPr>
              <p:cNvSpPr/>
              <p:nvPr/>
            </p:nvSpPr>
            <p:spPr>
              <a:xfrm>
                <a:off x="6875822" y="4024736"/>
                <a:ext cx="454209" cy="41771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2B837556-2E66-AF26-DEF5-0E8BD97232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822" y="4024736"/>
                <a:ext cx="454209" cy="41771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10CD61B2-9D94-DE3C-BA3F-47DF6860CDE3}"/>
              </a:ext>
            </a:extLst>
          </p:cNvPr>
          <p:cNvSpPr/>
          <p:nvPr/>
        </p:nvSpPr>
        <p:spPr>
          <a:xfrm>
            <a:off x="7954270" y="4759557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7BF3218-7CFE-4503-BDBF-334C803F9826}"/>
              </a:ext>
            </a:extLst>
          </p:cNvPr>
          <p:cNvSpPr/>
          <p:nvPr/>
        </p:nvSpPr>
        <p:spPr>
          <a:xfrm>
            <a:off x="7954270" y="4024736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1389BFA-ACC8-080E-AA6E-F67AFE893E7C}"/>
              </a:ext>
            </a:extLst>
          </p:cNvPr>
          <p:cNvSpPr/>
          <p:nvPr/>
        </p:nvSpPr>
        <p:spPr>
          <a:xfrm>
            <a:off x="7954270" y="3289915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3FBB0D8-81BD-822D-89B2-ED576179198B}"/>
              </a:ext>
            </a:extLst>
          </p:cNvPr>
          <p:cNvSpPr/>
          <p:nvPr/>
        </p:nvSpPr>
        <p:spPr>
          <a:xfrm>
            <a:off x="8963335" y="4759557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1A90988-9F1A-7447-DA59-ACAA7C1EECB1}"/>
              </a:ext>
            </a:extLst>
          </p:cNvPr>
          <p:cNvSpPr/>
          <p:nvPr/>
        </p:nvSpPr>
        <p:spPr>
          <a:xfrm>
            <a:off x="8963335" y="4024736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22DC290-13C4-6525-85E1-809FA60F1F8F}"/>
              </a:ext>
            </a:extLst>
          </p:cNvPr>
          <p:cNvSpPr/>
          <p:nvPr/>
        </p:nvSpPr>
        <p:spPr>
          <a:xfrm>
            <a:off x="9972400" y="4759557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D969E85-BAA2-E33F-FA3E-0BA034D6ED9C}"/>
              </a:ext>
            </a:extLst>
          </p:cNvPr>
          <p:cNvSpPr/>
          <p:nvPr/>
        </p:nvSpPr>
        <p:spPr>
          <a:xfrm>
            <a:off x="9972400" y="4024736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9E8EF99-40C4-7B08-80AC-D1960F8CF552}"/>
              </a:ext>
            </a:extLst>
          </p:cNvPr>
          <p:cNvSpPr/>
          <p:nvPr/>
        </p:nvSpPr>
        <p:spPr>
          <a:xfrm>
            <a:off x="9972400" y="3289915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DA3E71F-DD52-AEDF-4DBE-8E4F4A288415}"/>
              </a:ext>
            </a:extLst>
          </p:cNvPr>
          <p:cNvSpPr/>
          <p:nvPr/>
        </p:nvSpPr>
        <p:spPr>
          <a:xfrm>
            <a:off x="10981036" y="4024736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4CD82CB-D053-019E-969A-7DC3380C36CB}"/>
              </a:ext>
            </a:extLst>
          </p:cNvPr>
          <p:cNvCxnSpPr>
            <a:stCxn id="5" idx="6"/>
            <a:endCxn id="8" idx="2"/>
          </p:cNvCxnSpPr>
          <p:nvPr/>
        </p:nvCxnSpPr>
        <p:spPr>
          <a:xfrm>
            <a:off x="7330031" y="4233591"/>
            <a:ext cx="624239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BEC5CDA-504C-EBC3-DAEE-BA44D4F51950}"/>
              </a:ext>
            </a:extLst>
          </p:cNvPr>
          <p:cNvCxnSpPr>
            <a:cxnSpLocks/>
            <a:stCxn id="5" idx="7"/>
            <a:endCxn id="9" idx="3"/>
          </p:cNvCxnSpPr>
          <p:nvPr/>
        </p:nvCxnSpPr>
        <p:spPr>
          <a:xfrm flipV="1">
            <a:off x="7263514" y="3646453"/>
            <a:ext cx="757273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471358A-74FB-B2A3-DF6A-77846F3E177D}"/>
              </a:ext>
            </a:extLst>
          </p:cNvPr>
          <p:cNvCxnSpPr>
            <a:cxnSpLocks/>
            <a:stCxn id="5" idx="5"/>
            <a:endCxn id="7" idx="1"/>
          </p:cNvCxnSpPr>
          <p:nvPr/>
        </p:nvCxnSpPr>
        <p:spPr>
          <a:xfrm>
            <a:off x="7263514" y="4381274"/>
            <a:ext cx="757273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E382EDA-3AE8-AC5A-6567-347E193E137C}"/>
              </a:ext>
            </a:extLst>
          </p:cNvPr>
          <p:cNvCxnSpPr>
            <a:cxnSpLocks/>
            <a:stCxn id="8" idx="6"/>
            <a:endCxn id="11" idx="2"/>
          </p:cNvCxnSpPr>
          <p:nvPr/>
        </p:nvCxnSpPr>
        <p:spPr>
          <a:xfrm>
            <a:off x="8408479" y="4233591"/>
            <a:ext cx="554856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46717A6-8AD2-BFD7-CC74-066A97B8A8F7}"/>
              </a:ext>
            </a:extLst>
          </p:cNvPr>
          <p:cNvCxnSpPr>
            <a:cxnSpLocks/>
            <a:stCxn id="9" idx="5"/>
            <a:endCxn id="11" idx="1"/>
          </p:cNvCxnSpPr>
          <p:nvPr/>
        </p:nvCxnSpPr>
        <p:spPr>
          <a:xfrm>
            <a:off x="8341962" y="3646453"/>
            <a:ext cx="687890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6CE0766-D4C0-14C2-BE1F-ACCE8645901E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8408479" y="4968412"/>
            <a:ext cx="554856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4B63997-A252-16ED-2309-A1A467B413A7}"/>
              </a:ext>
            </a:extLst>
          </p:cNvPr>
          <p:cNvCxnSpPr>
            <a:cxnSpLocks/>
            <a:stCxn id="7" idx="7"/>
            <a:endCxn id="11" idx="3"/>
          </p:cNvCxnSpPr>
          <p:nvPr/>
        </p:nvCxnSpPr>
        <p:spPr>
          <a:xfrm flipV="1">
            <a:off x="8341962" y="4381274"/>
            <a:ext cx="687890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C5020B4-C72E-F6A7-E98D-50BABDC4F7D2}"/>
              </a:ext>
            </a:extLst>
          </p:cNvPr>
          <p:cNvCxnSpPr>
            <a:cxnSpLocks/>
            <a:stCxn id="8" idx="5"/>
            <a:endCxn id="10" idx="1"/>
          </p:cNvCxnSpPr>
          <p:nvPr/>
        </p:nvCxnSpPr>
        <p:spPr>
          <a:xfrm>
            <a:off x="8341962" y="4381274"/>
            <a:ext cx="687890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F15A0A4-B841-B624-39C0-BCA454120F0B}"/>
              </a:ext>
            </a:extLst>
          </p:cNvPr>
          <p:cNvCxnSpPr>
            <a:cxnSpLocks/>
            <a:stCxn id="11" idx="6"/>
            <a:endCxn id="13" idx="2"/>
          </p:cNvCxnSpPr>
          <p:nvPr/>
        </p:nvCxnSpPr>
        <p:spPr>
          <a:xfrm>
            <a:off x="9417544" y="4233591"/>
            <a:ext cx="554856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E81B3A9-DAD5-30A0-A15C-03370B36F4B1}"/>
              </a:ext>
            </a:extLst>
          </p:cNvPr>
          <p:cNvCxnSpPr>
            <a:cxnSpLocks/>
            <a:stCxn id="10" idx="7"/>
            <a:endCxn id="14" idx="3"/>
          </p:cNvCxnSpPr>
          <p:nvPr/>
        </p:nvCxnSpPr>
        <p:spPr>
          <a:xfrm flipV="1">
            <a:off x="9351027" y="3646453"/>
            <a:ext cx="687890" cy="1174276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B909A78-49C6-3298-DCA5-E75ABE4E6FE5}"/>
              </a:ext>
            </a:extLst>
          </p:cNvPr>
          <p:cNvCxnSpPr>
            <a:cxnSpLocks/>
            <a:stCxn id="10" idx="6"/>
            <a:endCxn id="12" idx="2"/>
          </p:cNvCxnSpPr>
          <p:nvPr/>
        </p:nvCxnSpPr>
        <p:spPr>
          <a:xfrm>
            <a:off x="9417544" y="4968412"/>
            <a:ext cx="554856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EF8FF44-FB26-7D5B-0D5D-13D43BD95040}"/>
              </a:ext>
            </a:extLst>
          </p:cNvPr>
          <p:cNvCxnSpPr>
            <a:cxnSpLocks/>
            <a:stCxn id="14" idx="5"/>
            <a:endCxn id="15" idx="1"/>
          </p:cNvCxnSpPr>
          <p:nvPr/>
        </p:nvCxnSpPr>
        <p:spPr>
          <a:xfrm>
            <a:off x="10360092" y="3646453"/>
            <a:ext cx="687461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DC57375-9E96-BD1C-2FCB-5358AB96DBE4}"/>
              </a:ext>
            </a:extLst>
          </p:cNvPr>
          <p:cNvCxnSpPr>
            <a:cxnSpLocks/>
            <a:stCxn id="13" idx="6"/>
            <a:endCxn id="15" idx="2"/>
          </p:cNvCxnSpPr>
          <p:nvPr/>
        </p:nvCxnSpPr>
        <p:spPr>
          <a:xfrm>
            <a:off x="10426609" y="4233591"/>
            <a:ext cx="554427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BE4F669-5674-4E1A-4561-29BBA43E2BD6}"/>
              </a:ext>
            </a:extLst>
          </p:cNvPr>
          <p:cNvCxnSpPr>
            <a:cxnSpLocks/>
            <a:stCxn id="12" idx="7"/>
            <a:endCxn id="15" idx="3"/>
          </p:cNvCxnSpPr>
          <p:nvPr/>
        </p:nvCxnSpPr>
        <p:spPr>
          <a:xfrm flipV="1">
            <a:off x="10360092" y="4381274"/>
            <a:ext cx="687461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6F91C66-5093-5ED7-500B-6C1EC1EF3764}"/>
              </a:ext>
            </a:extLst>
          </p:cNvPr>
          <p:cNvGrpSpPr/>
          <p:nvPr/>
        </p:nvGrpSpPr>
        <p:grpSpPr>
          <a:xfrm>
            <a:off x="7263514" y="3645589"/>
            <a:ext cx="3717522" cy="587138"/>
            <a:chOff x="7415914" y="3798853"/>
            <a:chExt cx="3717522" cy="587138"/>
          </a:xfrm>
        </p:grpSpPr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0BBEAB6D-FC50-5C18-A209-94BBBBCFE8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15914" y="3798853"/>
              <a:ext cx="757273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348204B4-FDEB-1C6D-0F59-C5ED4C40E58D}"/>
                </a:ext>
              </a:extLst>
            </p:cNvPr>
            <p:cNvCxnSpPr>
              <a:cxnSpLocks/>
            </p:cNvCxnSpPr>
            <p:nvPr/>
          </p:nvCxnSpPr>
          <p:spPr>
            <a:xfrm>
              <a:off x="8494362" y="3798853"/>
              <a:ext cx="687890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31B473CF-F62B-B3B3-DB07-7D37F1E46354}"/>
                </a:ext>
              </a:extLst>
            </p:cNvPr>
            <p:cNvCxnSpPr>
              <a:cxnSpLocks/>
            </p:cNvCxnSpPr>
            <p:nvPr/>
          </p:nvCxnSpPr>
          <p:spPr>
            <a:xfrm>
              <a:off x="9569944" y="4385991"/>
              <a:ext cx="554856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B2F6D033-C797-16C4-AC1E-CD62F032BAB2}"/>
                </a:ext>
              </a:extLst>
            </p:cNvPr>
            <p:cNvCxnSpPr>
              <a:cxnSpLocks/>
            </p:cNvCxnSpPr>
            <p:nvPr/>
          </p:nvCxnSpPr>
          <p:spPr>
            <a:xfrm>
              <a:off x="10579009" y="4385991"/>
              <a:ext cx="554427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386F8AF-D3F5-2F8F-05E3-88AC3B6532B8}"/>
              </a:ext>
            </a:extLst>
          </p:cNvPr>
          <p:cNvGrpSpPr/>
          <p:nvPr/>
        </p:nvGrpSpPr>
        <p:grpSpPr>
          <a:xfrm>
            <a:off x="7330185" y="4233337"/>
            <a:ext cx="3717522" cy="734821"/>
            <a:chOff x="7482431" y="4385991"/>
            <a:chExt cx="3717522" cy="734821"/>
          </a:xfrm>
        </p:grpSpPr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B96FDEEF-3D16-3F67-6BC7-2DD839A0C480}"/>
                </a:ext>
              </a:extLst>
            </p:cNvPr>
            <p:cNvCxnSpPr/>
            <p:nvPr/>
          </p:nvCxnSpPr>
          <p:spPr>
            <a:xfrm>
              <a:off x="7482431" y="4385991"/>
              <a:ext cx="62423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40356A3F-906E-8262-07E8-7A41683470EB}"/>
                </a:ext>
              </a:extLst>
            </p:cNvPr>
            <p:cNvCxnSpPr>
              <a:cxnSpLocks/>
            </p:cNvCxnSpPr>
            <p:nvPr/>
          </p:nvCxnSpPr>
          <p:spPr>
            <a:xfrm>
              <a:off x="8494362" y="4533674"/>
              <a:ext cx="687890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80BD908F-6045-9A9B-91C2-57650FC78DF6}"/>
                </a:ext>
              </a:extLst>
            </p:cNvPr>
            <p:cNvCxnSpPr>
              <a:cxnSpLocks/>
            </p:cNvCxnSpPr>
            <p:nvPr/>
          </p:nvCxnSpPr>
          <p:spPr>
            <a:xfrm>
              <a:off x="9569944" y="5120812"/>
              <a:ext cx="554856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A117082F-5F65-6CE0-5E17-BB4898F5FA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12492" y="4533674"/>
              <a:ext cx="687461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6706AC8-1F72-5918-210E-2461B5FAECF1}"/>
              </a:ext>
            </a:extLst>
          </p:cNvPr>
          <p:cNvGrpSpPr/>
          <p:nvPr/>
        </p:nvGrpSpPr>
        <p:grpSpPr>
          <a:xfrm>
            <a:off x="7265967" y="3643560"/>
            <a:ext cx="3784039" cy="1321959"/>
            <a:chOff x="7415914" y="3798853"/>
            <a:chExt cx="3784039" cy="1321959"/>
          </a:xfrm>
        </p:grpSpPr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3BCCBECC-A9AF-C613-78B1-61925D0C9964}"/>
                </a:ext>
              </a:extLst>
            </p:cNvPr>
            <p:cNvCxnSpPr>
              <a:cxnSpLocks/>
            </p:cNvCxnSpPr>
            <p:nvPr/>
          </p:nvCxnSpPr>
          <p:spPr>
            <a:xfrm>
              <a:off x="7415914" y="4533674"/>
              <a:ext cx="757273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444D03C2-2935-DB86-CDAD-C7DB6F6EE59E}"/>
                </a:ext>
              </a:extLst>
            </p:cNvPr>
            <p:cNvCxnSpPr>
              <a:cxnSpLocks/>
            </p:cNvCxnSpPr>
            <p:nvPr/>
          </p:nvCxnSpPr>
          <p:spPr>
            <a:xfrm>
              <a:off x="8560879" y="5120812"/>
              <a:ext cx="554856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6DECD311-A60F-4C4B-67D0-35A0AA89EF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03427" y="3798853"/>
              <a:ext cx="687890" cy="1174276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81D82E4E-E3F2-3FA8-8732-9A1CE3A8397E}"/>
                </a:ext>
              </a:extLst>
            </p:cNvPr>
            <p:cNvCxnSpPr>
              <a:cxnSpLocks/>
            </p:cNvCxnSpPr>
            <p:nvPr/>
          </p:nvCxnSpPr>
          <p:spPr>
            <a:xfrm>
              <a:off x="10512492" y="3798853"/>
              <a:ext cx="687461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EB1FAFA-68B6-EA14-0858-3DEAA2F2C432}"/>
              </a:ext>
            </a:extLst>
          </p:cNvPr>
          <p:cNvSpPr txBox="1"/>
          <p:nvPr/>
        </p:nvSpPr>
        <p:spPr>
          <a:xfrm>
            <a:off x="7218288" y="3493955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F0113B-42E4-413B-BB94-10D4ABE89FF1}"/>
              </a:ext>
            </a:extLst>
          </p:cNvPr>
          <p:cNvSpPr txBox="1"/>
          <p:nvPr/>
        </p:nvSpPr>
        <p:spPr>
          <a:xfrm>
            <a:off x="7375837" y="3907613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DA203C-D2F1-DCC9-ED48-CAAEA9F56227}"/>
              </a:ext>
            </a:extLst>
          </p:cNvPr>
          <p:cNvSpPr txBox="1"/>
          <p:nvPr/>
        </p:nvSpPr>
        <p:spPr>
          <a:xfrm>
            <a:off x="7189307" y="4538105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1F3468-3DD7-6068-B37C-884AB98FEF58}"/>
              </a:ext>
            </a:extLst>
          </p:cNvPr>
          <p:cNvSpPr txBox="1"/>
          <p:nvPr/>
        </p:nvSpPr>
        <p:spPr>
          <a:xfrm>
            <a:off x="8342751" y="3937764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0/1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DAF32B9-68F5-A8BC-9F6E-9355ED0AADE9}"/>
                  </a:ext>
                </a:extLst>
              </p:cNvPr>
              <p:cNvSpPr/>
              <p:nvPr/>
            </p:nvSpPr>
            <p:spPr>
              <a:xfrm>
                <a:off x="11299494" y="4968412"/>
                <a:ext cx="454209" cy="41771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DAF32B9-68F5-A8BC-9F6E-9355ED0AAD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9494" y="4968412"/>
                <a:ext cx="454209" cy="41771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FF25399-B26E-BE43-A45D-7A93A6079451}"/>
              </a:ext>
            </a:extLst>
          </p:cNvPr>
          <p:cNvCxnSpPr>
            <a:cxnSpLocks/>
            <a:stCxn id="15" idx="4"/>
            <a:endCxn id="25" idx="0"/>
          </p:cNvCxnSpPr>
          <p:nvPr/>
        </p:nvCxnSpPr>
        <p:spPr>
          <a:xfrm>
            <a:off x="11208141" y="4442446"/>
            <a:ext cx="318458" cy="525966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011B9E91-6975-9696-893C-E0AE2532DFE1}"/>
              </a:ext>
            </a:extLst>
          </p:cNvPr>
          <p:cNvSpPr txBox="1"/>
          <p:nvPr/>
        </p:nvSpPr>
        <p:spPr>
          <a:xfrm>
            <a:off x="11307139" y="4442446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3/3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Speech Bubble: Rectangle 21">
                <a:extLst>
                  <a:ext uri="{FF2B5EF4-FFF2-40B4-BE49-F238E27FC236}">
                    <a16:creationId xmlns:a16="http://schemas.microsoft.com/office/drawing/2014/main" id="{2F922B81-582F-E6D2-982D-38FE73FDF78F}"/>
                  </a:ext>
                </a:extLst>
              </p:cNvPr>
              <p:cNvSpPr/>
              <p:nvPr/>
            </p:nvSpPr>
            <p:spPr>
              <a:xfrm>
                <a:off x="5445382" y="5619948"/>
                <a:ext cx="1508469" cy="506706"/>
              </a:xfrm>
              <a:prstGeom prst="wedgeRectCallout">
                <a:avLst>
                  <a:gd name="adj1" fmla="val 54843"/>
                  <a:gd name="adj2" fmla="val -291523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𝑜𝑢𝑡</m:t>
                          </m:r>
                        </m:sup>
                      </m:sSup>
                      <m:r>
                        <a:rPr lang="en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)=3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2" name="Speech Bubble: Rectangle 21">
                <a:extLst>
                  <a:ext uri="{FF2B5EF4-FFF2-40B4-BE49-F238E27FC236}">
                    <a16:creationId xmlns:a16="http://schemas.microsoft.com/office/drawing/2014/main" id="{2F922B81-582F-E6D2-982D-38FE73FDF7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382" y="5619948"/>
                <a:ext cx="1508469" cy="506706"/>
              </a:xfrm>
              <a:prstGeom prst="wedgeRectCallout">
                <a:avLst>
                  <a:gd name="adj1" fmla="val 54843"/>
                  <a:gd name="adj2" fmla="val -291523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Speech Bubble: Rectangle 22">
                <a:extLst>
                  <a:ext uri="{FF2B5EF4-FFF2-40B4-BE49-F238E27FC236}">
                    <a16:creationId xmlns:a16="http://schemas.microsoft.com/office/drawing/2014/main" id="{0E7ECF36-5A4F-9E5E-9B2D-9E61CBC564DD}"/>
                  </a:ext>
                </a:extLst>
              </p:cNvPr>
              <p:cNvSpPr/>
              <p:nvPr/>
            </p:nvSpPr>
            <p:spPr>
              <a:xfrm>
                <a:off x="10613135" y="5588931"/>
                <a:ext cx="1508469" cy="506706"/>
              </a:xfrm>
              <a:prstGeom prst="wedgeRectCallout">
                <a:avLst>
                  <a:gd name="adj1" fmla="val 10056"/>
                  <a:gd name="adj2" fmla="val -100719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p>
                      </m:sSup>
                      <m:r>
                        <a:rPr lang="en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3" name="Speech Bubble: Rectangle 22">
                <a:extLst>
                  <a:ext uri="{FF2B5EF4-FFF2-40B4-BE49-F238E27FC236}">
                    <a16:creationId xmlns:a16="http://schemas.microsoft.com/office/drawing/2014/main" id="{0E7ECF36-5A4F-9E5E-9B2D-9E61CBC564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3135" y="5588931"/>
                <a:ext cx="1508469" cy="506706"/>
              </a:xfrm>
              <a:prstGeom prst="wedgeRectCallout">
                <a:avLst>
                  <a:gd name="adj1" fmla="val 10056"/>
                  <a:gd name="adj2" fmla="val -100719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Speech Bubble: Rectangle 27">
                <a:extLst>
                  <a:ext uri="{FF2B5EF4-FFF2-40B4-BE49-F238E27FC236}">
                    <a16:creationId xmlns:a16="http://schemas.microsoft.com/office/drawing/2014/main" id="{933C55C5-438C-1C82-3413-288C16D35B8E}"/>
                  </a:ext>
                </a:extLst>
              </p:cNvPr>
              <p:cNvSpPr/>
              <p:nvPr/>
            </p:nvSpPr>
            <p:spPr>
              <a:xfrm>
                <a:off x="7006190" y="5666172"/>
                <a:ext cx="1765062" cy="470156"/>
              </a:xfrm>
              <a:prstGeom prst="wedgeRectCallout">
                <a:avLst>
                  <a:gd name="adj1" fmla="val 15705"/>
                  <a:gd name="adj2" fmla="val -150757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p>
                      </m:sSup>
                      <m:r>
                        <a:rPr lang="en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𝑜𝑢𝑡</m:t>
                          </m:r>
                        </m:sup>
                      </m:sSup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8" name="Speech Bubble: Rectangle 27">
                <a:extLst>
                  <a:ext uri="{FF2B5EF4-FFF2-40B4-BE49-F238E27FC236}">
                    <a16:creationId xmlns:a16="http://schemas.microsoft.com/office/drawing/2014/main" id="{933C55C5-438C-1C82-3413-288C16D35B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6190" y="5666172"/>
                <a:ext cx="1765062" cy="470156"/>
              </a:xfrm>
              <a:prstGeom prst="wedgeRectCallout">
                <a:avLst>
                  <a:gd name="adj1" fmla="val 15705"/>
                  <a:gd name="adj2" fmla="val -150757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Speech Bubble: Rectangle 28">
                <a:extLst>
                  <a:ext uri="{FF2B5EF4-FFF2-40B4-BE49-F238E27FC236}">
                    <a16:creationId xmlns:a16="http://schemas.microsoft.com/office/drawing/2014/main" id="{2CB72981-AC2A-B6BA-8666-1D6744D1E1F3}"/>
                  </a:ext>
                </a:extLst>
              </p:cNvPr>
              <p:cNvSpPr/>
              <p:nvPr/>
            </p:nvSpPr>
            <p:spPr>
              <a:xfrm>
                <a:off x="8823591" y="5666171"/>
                <a:ext cx="1742761" cy="460483"/>
              </a:xfrm>
              <a:prstGeom prst="wedgeRectCallout">
                <a:avLst>
                  <a:gd name="adj1" fmla="val -27681"/>
                  <a:gd name="adj2" fmla="val -15819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p>
                      </m:sSup>
                      <m:r>
                        <a:rPr lang="en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𝑜𝑢𝑡</m:t>
                          </m:r>
                        </m:sup>
                      </m:sSup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9" name="Speech Bubble: Rectangle 28">
                <a:extLst>
                  <a:ext uri="{FF2B5EF4-FFF2-40B4-BE49-F238E27FC236}">
                    <a16:creationId xmlns:a16="http://schemas.microsoft.com/office/drawing/2014/main" id="{2CB72981-AC2A-B6BA-8666-1D6744D1E1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3591" y="5666171"/>
                <a:ext cx="1742761" cy="460483"/>
              </a:xfrm>
              <a:prstGeom prst="wedgeRectCallout">
                <a:avLst>
                  <a:gd name="adj1" fmla="val -27681"/>
                  <a:gd name="adj2" fmla="val -158190"/>
                </a:avLst>
              </a:prstGeom>
              <a:blipFill>
                <a:blip r:embed="rId9"/>
                <a:stretch>
                  <a:fillRect b="-61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Speech Bubble: Rectangle 30">
            <a:extLst>
              <a:ext uri="{FF2B5EF4-FFF2-40B4-BE49-F238E27FC236}">
                <a16:creationId xmlns:a16="http://schemas.microsoft.com/office/drawing/2014/main" id="{8911B656-59C6-20FA-9F24-FAE53FFFDE5A}"/>
              </a:ext>
            </a:extLst>
          </p:cNvPr>
          <p:cNvSpPr/>
          <p:nvPr/>
        </p:nvSpPr>
        <p:spPr>
          <a:xfrm>
            <a:off x="3215414" y="5925191"/>
            <a:ext cx="2087006" cy="663140"/>
          </a:xfrm>
          <a:prstGeom prst="wedgeRectCallout">
            <a:avLst>
              <a:gd name="adj1" fmla="val 61063"/>
              <a:gd name="adj2" fmla="val -45418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This is the </a:t>
            </a:r>
            <a:r>
              <a:rPr lang="en-CA" b="1" dirty="0">
                <a:solidFill>
                  <a:srgbClr val="000000"/>
                </a:solidFill>
              </a:rPr>
              <a:t>value </a:t>
            </a:r>
            <a:r>
              <a:rPr lang="en-CA" dirty="0">
                <a:solidFill>
                  <a:srgbClr val="000000"/>
                </a:solidFill>
              </a:rPr>
              <a:t>of the flow</a:t>
            </a:r>
          </a:p>
        </p:txBody>
      </p:sp>
    </p:spTree>
    <p:extLst>
      <p:ext uri="{BB962C8B-B14F-4D97-AF65-F5344CB8AC3E}">
        <p14:creationId xmlns:p14="http://schemas.microsoft.com/office/powerpoint/2010/main" val="289707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8" grpId="0" animBg="1"/>
      <p:bldP spid="29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91E6F32-B80B-61C4-493E-36D46BDC8FE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Defining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p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p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91E6F32-B80B-61C4-493E-36D46BDC8F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831" t="-592" b="-1301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B85DA-76EC-E847-5E99-07E0196A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7AC50135-4C51-2DDE-4FF4-A9AA396FEA6B}"/>
                  </a:ext>
                </a:extLst>
              </p:cNvPr>
              <p:cNvSpPr/>
              <p:nvPr/>
            </p:nvSpPr>
            <p:spPr>
              <a:xfrm>
                <a:off x="2851297" y="2359014"/>
                <a:ext cx="454209" cy="41771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7AC50135-4C51-2DDE-4FF4-A9AA396FEA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297" y="2359014"/>
                <a:ext cx="454209" cy="41771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44945745-09C7-1697-6F4E-6B567585AC42}"/>
              </a:ext>
            </a:extLst>
          </p:cNvPr>
          <p:cNvSpPr/>
          <p:nvPr/>
        </p:nvSpPr>
        <p:spPr>
          <a:xfrm>
            <a:off x="3929745" y="3093835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2DC7C57-C044-CF67-6E58-49B3BFCE88B5}"/>
              </a:ext>
            </a:extLst>
          </p:cNvPr>
          <p:cNvSpPr/>
          <p:nvPr/>
        </p:nvSpPr>
        <p:spPr>
          <a:xfrm>
            <a:off x="3929745" y="2359014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7432562-519D-6A5F-035F-D34714643216}"/>
              </a:ext>
            </a:extLst>
          </p:cNvPr>
          <p:cNvSpPr/>
          <p:nvPr/>
        </p:nvSpPr>
        <p:spPr>
          <a:xfrm>
            <a:off x="3929745" y="1624193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6E3524C-B815-15BE-C3EC-648591D69A97}"/>
                  </a:ext>
                </a:extLst>
              </p:cNvPr>
              <p:cNvSpPr/>
              <p:nvPr/>
            </p:nvSpPr>
            <p:spPr>
              <a:xfrm>
                <a:off x="4938810" y="3093835"/>
                <a:ext cx="454209" cy="41771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6E3524C-B815-15BE-C3EC-648591D69A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8810" y="3093835"/>
                <a:ext cx="454209" cy="41771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EB571C4A-B9D5-19F5-D9AD-6D0A505E44B5}"/>
              </a:ext>
            </a:extLst>
          </p:cNvPr>
          <p:cNvSpPr/>
          <p:nvPr/>
        </p:nvSpPr>
        <p:spPr>
          <a:xfrm>
            <a:off x="4938810" y="2359014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C0728F1-D463-1CCF-2402-3D4F254CCD18}"/>
              </a:ext>
            </a:extLst>
          </p:cNvPr>
          <p:cNvSpPr/>
          <p:nvPr/>
        </p:nvSpPr>
        <p:spPr>
          <a:xfrm>
            <a:off x="5947875" y="3093835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4971B31-4A90-F82C-F40A-463699FDDE30}"/>
              </a:ext>
            </a:extLst>
          </p:cNvPr>
          <p:cNvSpPr/>
          <p:nvPr/>
        </p:nvSpPr>
        <p:spPr>
          <a:xfrm>
            <a:off x="5947875" y="2359014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C35ECFE-0CDE-3170-6F38-11048404C2AA}"/>
              </a:ext>
            </a:extLst>
          </p:cNvPr>
          <p:cNvSpPr/>
          <p:nvPr/>
        </p:nvSpPr>
        <p:spPr>
          <a:xfrm>
            <a:off x="5947875" y="1624193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6538C0B-EBB0-FB6F-D245-4D94183D007E}"/>
              </a:ext>
            </a:extLst>
          </p:cNvPr>
          <p:cNvSpPr/>
          <p:nvPr/>
        </p:nvSpPr>
        <p:spPr>
          <a:xfrm>
            <a:off x="6956511" y="2359014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6550340-6951-8E35-D16E-B0CB75310C18}"/>
              </a:ext>
            </a:extLst>
          </p:cNvPr>
          <p:cNvCxnSpPr>
            <a:stCxn id="5" idx="6"/>
            <a:endCxn id="7" idx="2"/>
          </p:cNvCxnSpPr>
          <p:nvPr/>
        </p:nvCxnSpPr>
        <p:spPr>
          <a:xfrm>
            <a:off x="3305506" y="2567869"/>
            <a:ext cx="624239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21113C6-25A7-77D5-4435-A5171E06B0CB}"/>
              </a:ext>
            </a:extLst>
          </p:cNvPr>
          <p:cNvCxnSpPr>
            <a:cxnSpLocks/>
            <a:stCxn id="5" idx="7"/>
            <a:endCxn id="8" idx="3"/>
          </p:cNvCxnSpPr>
          <p:nvPr/>
        </p:nvCxnSpPr>
        <p:spPr>
          <a:xfrm flipV="1">
            <a:off x="3238989" y="1980731"/>
            <a:ext cx="757273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1554063-FD92-0D4F-6F0B-A9198AE0BB8F}"/>
              </a:ext>
            </a:extLst>
          </p:cNvPr>
          <p:cNvCxnSpPr>
            <a:cxnSpLocks/>
            <a:stCxn id="5" idx="5"/>
            <a:endCxn id="6" idx="1"/>
          </p:cNvCxnSpPr>
          <p:nvPr/>
        </p:nvCxnSpPr>
        <p:spPr>
          <a:xfrm>
            <a:off x="3238989" y="2715552"/>
            <a:ext cx="757273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855493D-401A-88B8-D3F5-79EBA656E0DA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4383954" y="2567869"/>
            <a:ext cx="554856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7DE3C08-6FEB-EAA6-30BE-A88CAAED23BB}"/>
              </a:ext>
            </a:extLst>
          </p:cNvPr>
          <p:cNvCxnSpPr>
            <a:cxnSpLocks/>
            <a:stCxn id="8" idx="5"/>
            <a:endCxn id="10" idx="1"/>
          </p:cNvCxnSpPr>
          <p:nvPr/>
        </p:nvCxnSpPr>
        <p:spPr>
          <a:xfrm>
            <a:off x="4317437" y="1980731"/>
            <a:ext cx="687890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A6D3C3F-6AC6-A0AD-2CF0-979F54313050}"/>
              </a:ext>
            </a:extLst>
          </p:cNvPr>
          <p:cNvCxnSpPr>
            <a:cxnSpLocks/>
            <a:stCxn id="6" idx="6"/>
            <a:endCxn id="9" idx="2"/>
          </p:cNvCxnSpPr>
          <p:nvPr/>
        </p:nvCxnSpPr>
        <p:spPr>
          <a:xfrm>
            <a:off x="4383954" y="3302690"/>
            <a:ext cx="554856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B6BC5EC-8C36-504F-7D2E-C8D1684FB19A}"/>
              </a:ext>
            </a:extLst>
          </p:cNvPr>
          <p:cNvCxnSpPr>
            <a:cxnSpLocks/>
            <a:stCxn id="6" idx="7"/>
            <a:endCxn id="10" idx="3"/>
          </p:cNvCxnSpPr>
          <p:nvPr/>
        </p:nvCxnSpPr>
        <p:spPr>
          <a:xfrm flipV="1">
            <a:off x="4317437" y="2715552"/>
            <a:ext cx="687890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5D7A42D-20B8-D267-4C71-864AB967987A}"/>
              </a:ext>
            </a:extLst>
          </p:cNvPr>
          <p:cNvCxnSpPr>
            <a:cxnSpLocks/>
            <a:stCxn id="7" idx="5"/>
            <a:endCxn id="9" idx="1"/>
          </p:cNvCxnSpPr>
          <p:nvPr/>
        </p:nvCxnSpPr>
        <p:spPr>
          <a:xfrm>
            <a:off x="4317437" y="2715552"/>
            <a:ext cx="687890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AD8D764-50E9-E95E-5E07-997FD66ACE01}"/>
              </a:ext>
            </a:extLst>
          </p:cNvPr>
          <p:cNvCxnSpPr>
            <a:cxnSpLocks/>
            <a:stCxn id="10" idx="6"/>
            <a:endCxn id="12" idx="2"/>
          </p:cNvCxnSpPr>
          <p:nvPr/>
        </p:nvCxnSpPr>
        <p:spPr>
          <a:xfrm>
            <a:off x="5393019" y="2567869"/>
            <a:ext cx="554856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216355D-B86B-919F-B14F-83055EEFDB61}"/>
              </a:ext>
            </a:extLst>
          </p:cNvPr>
          <p:cNvCxnSpPr>
            <a:cxnSpLocks/>
            <a:stCxn id="9" idx="7"/>
            <a:endCxn id="13" idx="3"/>
          </p:cNvCxnSpPr>
          <p:nvPr/>
        </p:nvCxnSpPr>
        <p:spPr>
          <a:xfrm flipV="1">
            <a:off x="5326502" y="1980731"/>
            <a:ext cx="687890" cy="1174276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7C2995E-6FF5-171C-2A62-D069789E5F3E}"/>
              </a:ext>
            </a:extLst>
          </p:cNvPr>
          <p:cNvCxnSpPr>
            <a:cxnSpLocks/>
            <a:stCxn id="9" idx="6"/>
            <a:endCxn id="11" idx="2"/>
          </p:cNvCxnSpPr>
          <p:nvPr/>
        </p:nvCxnSpPr>
        <p:spPr>
          <a:xfrm>
            <a:off x="5393019" y="3302690"/>
            <a:ext cx="554856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571D88B-B3C2-0228-0BDC-34F2B11E6F61}"/>
              </a:ext>
            </a:extLst>
          </p:cNvPr>
          <p:cNvCxnSpPr>
            <a:cxnSpLocks/>
            <a:stCxn id="13" idx="5"/>
            <a:endCxn id="14" idx="1"/>
          </p:cNvCxnSpPr>
          <p:nvPr/>
        </p:nvCxnSpPr>
        <p:spPr>
          <a:xfrm>
            <a:off x="6335567" y="1980731"/>
            <a:ext cx="687461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505651A-F80C-E420-BCA8-91A8D8D37F87}"/>
              </a:ext>
            </a:extLst>
          </p:cNvPr>
          <p:cNvCxnSpPr>
            <a:cxnSpLocks/>
            <a:stCxn id="12" idx="6"/>
            <a:endCxn id="14" idx="2"/>
          </p:cNvCxnSpPr>
          <p:nvPr/>
        </p:nvCxnSpPr>
        <p:spPr>
          <a:xfrm>
            <a:off x="6402084" y="2567869"/>
            <a:ext cx="554427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CD137D9-F15C-049C-DCBD-B759C05669F7}"/>
              </a:ext>
            </a:extLst>
          </p:cNvPr>
          <p:cNvCxnSpPr>
            <a:cxnSpLocks/>
            <a:stCxn id="11" idx="7"/>
            <a:endCxn id="14" idx="3"/>
          </p:cNvCxnSpPr>
          <p:nvPr/>
        </p:nvCxnSpPr>
        <p:spPr>
          <a:xfrm flipV="1">
            <a:off x="6335567" y="2715552"/>
            <a:ext cx="687461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C6832BC-4D26-ED14-FDAD-2EB560EB1AEB}"/>
              </a:ext>
            </a:extLst>
          </p:cNvPr>
          <p:cNvGrpSpPr/>
          <p:nvPr/>
        </p:nvGrpSpPr>
        <p:grpSpPr>
          <a:xfrm>
            <a:off x="3238989" y="1979867"/>
            <a:ext cx="3717522" cy="587138"/>
            <a:chOff x="7415914" y="3798853"/>
            <a:chExt cx="3717522" cy="587138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69705EA-5A8F-7640-B2B9-B8F52DB283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15914" y="3798853"/>
              <a:ext cx="757273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861B9F8-554A-5654-DAFE-F29EF88456C0}"/>
                </a:ext>
              </a:extLst>
            </p:cNvPr>
            <p:cNvCxnSpPr>
              <a:cxnSpLocks/>
            </p:cNvCxnSpPr>
            <p:nvPr/>
          </p:nvCxnSpPr>
          <p:spPr>
            <a:xfrm>
              <a:off x="8494362" y="3798853"/>
              <a:ext cx="687890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D1431EA-ECEC-6FC5-6317-FFF9D07C1ADE}"/>
                </a:ext>
              </a:extLst>
            </p:cNvPr>
            <p:cNvCxnSpPr>
              <a:cxnSpLocks/>
            </p:cNvCxnSpPr>
            <p:nvPr/>
          </p:nvCxnSpPr>
          <p:spPr>
            <a:xfrm>
              <a:off x="9569944" y="4385991"/>
              <a:ext cx="554856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86B6FC6-0A82-6156-B112-F94A7EADCE77}"/>
                </a:ext>
              </a:extLst>
            </p:cNvPr>
            <p:cNvCxnSpPr>
              <a:cxnSpLocks/>
            </p:cNvCxnSpPr>
            <p:nvPr/>
          </p:nvCxnSpPr>
          <p:spPr>
            <a:xfrm>
              <a:off x="10579009" y="4385991"/>
              <a:ext cx="554427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AEF6ACC-9624-775F-CE49-858E930D0D79}"/>
              </a:ext>
            </a:extLst>
          </p:cNvPr>
          <p:cNvGrpSpPr/>
          <p:nvPr/>
        </p:nvGrpSpPr>
        <p:grpSpPr>
          <a:xfrm>
            <a:off x="3305660" y="2567615"/>
            <a:ext cx="3717522" cy="734821"/>
            <a:chOff x="7482431" y="4385991"/>
            <a:chExt cx="3717522" cy="734821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235AC565-78FE-0D31-C92D-1C217329D7D3}"/>
                </a:ext>
              </a:extLst>
            </p:cNvPr>
            <p:cNvCxnSpPr/>
            <p:nvPr/>
          </p:nvCxnSpPr>
          <p:spPr>
            <a:xfrm>
              <a:off x="7482431" y="4385991"/>
              <a:ext cx="62423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F16BC1C6-0AF7-7C8D-090A-2ECBE8AB13A4}"/>
                </a:ext>
              </a:extLst>
            </p:cNvPr>
            <p:cNvCxnSpPr>
              <a:cxnSpLocks/>
            </p:cNvCxnSpPr>
            <p:nvPr/>
          </p:nvCxnSpPr>
          <p:spPr>
            <a:xfrm>
              <a:off x="8494362" y="4533674"/>
              <a:ext cx="687890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CD4D5B51-AFB2-210B-9711-253219480C4F}"/>
                </a:ext>
              </a:extLst>
            </p:cNvPr>
            <p:cNvCxnSpPr>
              <a:cxnSpLocks/>
            </p:cNvCxnSpPr>
            <p:nvPr/>
          </p:nvCxnSpPr>
          <p:spPr>
            <a:xfrm>
              <a:off x="9569944" y="5120812"/>
              <a:ext cx="554856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6AB90528-6CA3-4584-C70D-7BF80CC4E8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12492" y="4533674"/>
              <a:ext cx="687461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5131254-6226-356C-43E6-94E1DA000A42}"/>
              </a:ext>
            </a:extLst>
          </p:cNvPr>
          <p:cNvGrpSpPr/>
          <p:nvPr/>
        </p:nvGrpSpPr>
        <p:grpSpPr>
          <a:xfrm>
            <a:off x="3241442" y="1977838"/>
            <a:ext cx="3784039" cy="1321959"/>
            <a:chOff x="7415914" y="3798853"/>
            <a:chExt cx="3784039" cy="1321959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D5DA2A71-F674-0B77-B733-308D152634DE}"/>
                </a:ext>
              </a:extLst>
            </p:cNvPr>
            <p:cNvCxnSpPr>
              <a:cxnSpLocks/>
            </p:cNvCxnSpPr>
            <p:nvPr/>
          </p:nvCxnSpPr>
          <p:spPr>
            <a:xfrm>
              <a:off x="7415914" y="4533674"/>
              <a:ext cx="757273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103BF554-C3C0-EF43-B82C-473AFF25FDA6}"/>
                </a:ext>
              </a:extLst>
            </p:cNvPr>
            <p:cNvCxnSpPr>
              <a:cxnSpLocks/>
            </p:cNvCxnSpPr>
            <p:nvPr/>
          </p:nvCxnSpPr>
          <p:spPr>
            <a:xfrm>
              <a:off x="8560879" y="5120812"/>
              <a:ext cx="554856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8BCF476D-4CD9-4A37-1CA9-01E29D8E23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03427" y="3798853"/>
              <a:ext cx="687890" cy="1174276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E32A8E2F-3659-459C-107C-D1875533C195}"/>
                </a:ext>
              </a:extLst>
            </p:cNvPr>
            <p:cNvCxnSpPr>
              <a:cxnSpLocks/>
            </p:cNvCxnSpPr>
            <p:nvPr/>
          </p:nvCxnSpPr>
          <p:spPr>
            <a:xfrm>
              <a:off x="10512492" y="3798853"/>
              <a:ext cx="687461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A77FC2DD-8B5F-969A-EB27-0A79B333CB05}"/>
              </a:ext>
            </a:extLst>
          </p:cNvPr>
          <p:cNvSpPr txBox="1"/>
          <p:nvPr/>
        </p:nvSpPr>
        <p:spPr>
          <a:xfrm>
            <a:off x="3193763" y="1828233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7AEF0BF-BA58-6301-5A34-158FAF7D7D31}"/>
              </a:ext>
            </a:extLst>
          </p:cNvPr>
          <p:cNvSpPr txBox="1"/>
          <p:nvPr/>
        </p:nvSpPr>
        <p:spPr>
          <a:xfrm>
            <a:off x="3351312" y="2241891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90C3CB7-24FC-5BBE-B48E-FC62614B96A1}"/>
              </a:ext>
            </a:extLst>
          </p:cNvPr>
          <p:cNvSpPr txBox="1"/>
          <p:nvPr/>
        </p:nvSpPr>
        <p:spPr>
          <a:xfrm>
            <a:off x="3164782" y="2872383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AC6E669-6698-427F-8E2E-FCD4E640DDFC}"/>
              </a:ext>
            </a:extLst>
          </p:cNvPr>
          <p:cNvSpPr txBox="1"/>
          <p:nvPr/>
        </p:nvSpPr>
        <p:spPr>
          <a:xfrm>
            <a:off x="4318226" y="2272042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0/1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013697F4-EA84-1D86-5D66-17736740BBBF}"/>
                  </a:ext>
                </a:extLst>
              </p:cNvPr>
              <p:cNvSpPr/>
              <p:nvPr/>
            </p:nvSpPr>
            <p:spPr>
              <a:xfrm>
                <a:off x="7274969" y="3302690"/>
                <a:ext cx="454209" cy="41771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013697F4-EA84-1D86-5D66-17736740BB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4969" y="3302690"/>
                <a:ext cx="454209" cy="41771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B7B3AD7-0C34-5781-0B7F-2F0CBB428A0B}"/>
              </a:ext>
            </a:extLst>
          </p:cNvPr>
          <p:cNvCxnSpPr>
            <a:cxnSpLocks/>
            <a:stCxn id="14" idx="4"/>
            <a:endCxn id="48" idx="0"/>
          </p:cNvCxnSpPr>
          <p:nvPr/>
        </p:nvCxnSpPr>
        <p:spPr>
          <a:xfrm>
            <a:off x="7183616" y="2776724"/>
            <a:ext cx="318458" cy="525966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EBAEDB3-D2FC-5CB6-9097-A8DCDD1F22E1}"/>
              </a:ext>
            </a:extLst>
          </p:cNvPr>
          <p:cNvSpPr txBox="1"/>
          <p:nvPr/>
        </p:nvSpPr>
        <p:spPr>
          <a:xfrm>
            <a:off x="7282614" y="2776724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3/3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Speech Bubble: Rectangle 50">
                <a:extLst>
                  <a:ext uri="{FF2B5EF4-FFF2-40B4-BE49-F238E27FC236}">
                    <a16:creationId xmlns:a16="http://schemas.microsoft.com/office/drawing/2014/main" id="{2305DF25-CFD1-BCFA-7B27-B645462512DC}"/>
                  </a:ext>
                </a:extLst>
              </p:cNvPr>
              <p:cNvSpPr/>
              <p:nvPr/>
            </p:nvSpPr>
            <p:spPr>
              <a:xfrm>
                <a:off x="1920688" y="4107806"/>
                <a:ext cx="2748913" cy="980923"/>
              </a:xfrm>
              <a:prstGeom prst="wedgeRectCallout">
                <a:avLst>
                  <a:gd name="adj1" fmla="val 61967"/>
                  <a:gd name="adj2" fmla="val -11802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p>
                      </m:sSup>
                      <m:d>
                        <m:dPr>
                          <m:ctrlPr>
                            <a:rPr lang="en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CA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m:rPr>
                              <m:brk m:alnAt="7"/>
                            </m:r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  <m:brk m:alnAt="7"/>
                            </m:rPr>
                            <a:rPr lang="en-CA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sty m:val="p"/>
                            </m:rPr>
                            <a:rPr lang="en-CA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nto</m:t>
                          </m:r>
                          <m:r>
                            <a:rPr lang="en-CA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sub>
                        <m:sup/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1" name="Speech Bubble: Rectangle 50">
                <a:extLst>
                  <a:ext uri="{FF2B5EF4-FFF2-40B4-BE49-F238E27FC236}">
                    <a16:creationId xmlns:a16="http://schemas.microsoft.com/office/drawing/2014/main" id="{2305DF25-CFD1-BCFA-7B27-B645462512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688" y="4107806"/>
                <a:ext cx="2748913" cy="980923"/>
              </a:xfrm>
              <a:prstGeom prst="wedgeRectCallout">
                <a:avLst>
                  <a:gd name="adj1" fmla="val 61967"/>
                  <a:gd name="adj2" fmla="val -118020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Speech Bubble: Rectangle 52">
                <a:extLst>
                  <a:ext uri="{FF2B5EF4-FFF2-40B4-BE49-F238E27FC236}">
                    <a16:creationId xmlns:a16="http://schemas.microsoft.com/office/drawing/2014/main" id="{C3010977-6BAE-5348-C833-4A10EF5B9DD4}"/>
                  </a:ext>
                </a:extLst>
              </p:cNvPr>
              <p:cNvSpPr/>
              <p:nvPr/>
            </p:nvSpPr>
            <p:spPr>
              <a:xfrm>
                <a:off x="4961110" y="4107806"/>
                <a:ext cx="2748913" cy="980923"/>
              </a:xfrm>
              <a:prstGeom prst="wedgeRectCallout">
                <a:avLst>
                  <a:gd name="adj1" fmla="val -39096"/>
                  <a:gd name="adj2" fmla="val -116833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𝑜𝑢𝑡</m:t>
                          </m:r>
                        </m:sup>
                      </m:sSup>
                      <m:d>
                        <m:dPr>
                          <m:ctrlPr>
                            <a:rPr lang="en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CA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  <m:brk m:alnAt="7"/>
                            </m:rPr>
                            <a:rPr lang="en-CA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m:rPr>
                              <m:sty m:val="p"/>
                            </m:rPr>
                            <a:rPr lang="en-CA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utof</m:t>
                          </m:r>
                          <m:r>
                            <m:rPr>
                              <m:brk m:alnAt="7"/>
                            </m:rPr>
                            <a:rPr lang="en-CA" b="1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brk m:alnAt="7"/>
                            </m:r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sub>
                        <m:sup/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3" name="Speech Bubble: Rectangle 52">
                <a:extLst>
                  <a:ext uri="{FF2B5EF4-FFF2-40B4-BE49-F238E27FC236}">
                    <a16:creationId xmlns:a16="http://schemas.microsoft.com/office/drawing/2014/main" id="{C3010977-6BAE-5348-C833-4A10EF5B9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110" y="4107806"/>
                <a:ext cx="2748913" cy="980923"/>
              </a:xfrm>
              <a:prstGeom prst="wedgeRectCallout">
                <a:avLst>
                  <a:gd name="adj1" fmla="val -39096"/>
                  <a:gd name="adj2" fmla="val -116833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578769F9-93AA-9E95-5956-24BF7D5B2244}"/>
              </a:ext>
            </a:extLst>
          </p:cNvPr>
          <p:cNvGrpSpPr/>
          <p:nvPr/>
        </p:nvGrpSpPr>
        <p:grpSpPr>
          <a:xfrm>
            <a:off x="4317591" y="2717682"/>
            <a:ext cx="687890" cy="584499"/>
            <a:chOff x="4317591" y="2717682"/>
            <a:chExt cx="687890" cy="584499"/>
          </a:xfrm>
        </p:grpSpPr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56DDD6A0-C009-FD18-A916-F30B8AC8C173}"/>
                </a:ext>
              </a:extLst>
            </p:cNvPr>
            <p:cNvCxnSpPr>
              <a:cxnSpLocks/>
            </p:cNvCxnSpPr>
            <p:nvPr/>
          </p:nvCxnSpPr>
          <p:spPr>
            <a:xfrm>
              <a:off x="4386407" y="3302181"/>
              <a:ext cx="554856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404B0004-D066-D4D8-5C34-761B32A9BBF5}"/>
                </a:ext>
              </a:extLst>
            </p:cNvPr>
            <p:cNvCxnSpPr>
              <a:cxnSpLocks/>
            </p:cNvCxnSpPr>
            <p:nvPr/>
          </p:nvCxnSpPr>
          <p:spPr>
            <a:xfrm>
              <a:off x="4317591" y="2717682"/>
              <a:ext cx="687890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45D270F-67DF-3CA2-04AE-E1B3BEF986C7}"/>
              </a:ext>
            </a:extLst>
          </p:cNvPr>
          <p:cNvGrpSpPr/>
          <p:nvPr/>
        </p:nvGrpSpPr>
        <p:grpSpPr>
          <a:xfrm>
            <a:off x="5331167" y="1978306"/>
            <a:ext cx="687890" cy="1324598"/>
            <a:chOff x="5481355" y="2130238"/>
            <a:chExt cx="687890" cy="1324598"/>
          </a:xfrm>
        </p:grpSpPr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6BC08029-3A68-82EB-F7AE-DFD3F8039D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81355" y="2130238"/>
              <a:ext cx="687890" cy="1174276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30A55BAB-3A1D-450E-A770-89FF6A1A13E4}"/>
                </a:ext>
              </a:extLst>
            </p:cNvPr>
            <p:cNvCxnSpPr>
              <a:cxnSpLocks/>
            </p:cNvCxnSpPr>
            <p:nvPr/>
          </p:nvCxnSpPr>
          <p:spPr>
            <a:xfrm>
              <a:off x="5545573" y="3454836"/>
              <a:ext cx="554856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083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E178673-301A-3E5F-9BB2-64DE3A27F8C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Max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Flow 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E178673-301A-3E5F-9BB2-64DE3A27F8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69" t="-1775" b="-1124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425F5B-63E8-5012-1027-45D8C6CD0D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2" y="1236374"/>
                <a:ext cx="10675897" cy="4768380"/>
              </a:xfrm>
            </p:spPr>
            <p:txBody>
              <a:bodyPr>
                <a:norm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Input: 		digraph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with capacities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				and two vertices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Output: 	a flow from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with maximum value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				i.e., that maximizes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p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Motivation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Liquid flowing through pipes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Current through electrical networks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Internet/telephony traffic routing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Also useful for seemingly unrelated problems (next time)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425F5B-63E8-5012-1027-45D8C6CD0D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1236374"/>
                <a:ext cx="10675897" cy="4768380"/>
              </a:xfrm>
              <a:blipFill>
                <a:blip r:embed="rId3"/>
                <a:stretch>
                  <a:fillRect l="-1484" t="-2430" b="-38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9043C2-D067-E491-5B88-111DC1FA0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401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6C1D7-BF67-5BCE-A2B2-3E713B4DC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596" y="-2"/>
            <a:ext cx="10470815" cy="1028386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rgbClr val="000000"/>
                </a:solidFill>
              </a:rPr>
              <a:t>Connection between flows and paths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FAABA4-6242-B35F-79CF-0221B7A1B5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0003" y="1236374"/>
                <a:ext cx="10517408" cy="4597756"/>
              </a:xfrm>
            </p:spPr>
            <p:txBody>
              <a:bodyPr/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In this example, max flow is 3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Note max flow is limited by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the sum of capacities </a:t>
                </a:r>
                <a:r>
                  <a:rPr lang="en-CA" b="1" dirty="0">
                    <a:solidFill>
                      <a:srgbClr val="000000"/>
                    </a:solidFill>
                  </a:rPr>
                  <a:t>out of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… and </a:t>
                </a:r>
                <a:r>
                  <a:rPr lang="en-CA" b="1" dirty="0">
                    <a:solidFill>
                      <a:srgbClr val="000000"/>
                    </a:solidFill>
                  </a:rPr>
                  <a:t>into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Flows vs paths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a flow can always be decomposed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into “capacity-disjoint” paths</a:t>
                </a:r>
              </a:p>
              <a:p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FAABA4-6242-B35F-79CF-0221B7A1B5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0003" y="1236374"/>
                <a:ext cx="10517408" cy="4597756"/>
              </a:xfrm>
              <a:blipFill>
                <a:blip r:embed="rId2"/>
                <a:stretch>
                  <a:fillRect l="-1507" t="-252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863A0A-991F-AAEF-5EA0-3387E36C1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F30FA5B-BE22-975F-C781-B1A5AA504345}"/>
                  </a:ext>
                </a:extLst>
              </p:cNvPr>
              <p:cNvSpPr/>
              <p:nvPr/>
            </p:nvSpPr>
            <p:spPr>
              <a:xfrm>
                <a:off x="7009778" y="2126045"/>
                <a:ext cx="454209" cy="41771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F30FA5B-BE22-975F-C781-B1A5AA5043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778" y="2126045"/>
                <a:ext cx="454209" cy="41771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15163736-97BA-5389-8CE6-6D2D0CCE0144}"/>
              </a:ext>
            </a:extLst>
          </p:cNvPr>
          <p:cNvSpPr/>
          <p:nvPr/>
        </p:nvSpPr>
        <p:spPr>
          <a:xfrm>
            <a:off x="8088226" y="2860866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A3E5CD6-ABF7-23B1-6178-C406EB79FEB8}"/>
              </a:ext>
            </a:extLst>
          </p:cNvPr>
          <p:cNvSpPr/>
          <p:nvPr/>
        </p:nvSpPr>
        <p:spPr>
          <a:xfrm>
            <a:off x="8088226" y="2126045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1EC79F5-0455-8456-280A-B751E7758F1F}"/>
              </a:ext>
            </a:extLst>
          </p:cNvPr>
          <p:cNvSpPr/>
          <p:nvPr/>
        </p:nvSpPr>
        <p:spPr>
          <a:xfrm>
            <a:off x="8088226" y="1391224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7E21F8B-7EF8-C187-7C12-F15670767CDC}"/>
                  </a:ext>
                </a:extLst>
              </p:cNvPr>
              <p:cNvSpPr/>
              <p:nvPr/>
            </p:nvSpPr>
            <p:spPr>
              <a:xfrm>
                <a:off x="9097291" y="2860866"/>
                <a:ext cx="454209" cy="41771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7E21F8B-7EF8-C187-7C12-F15670767C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7291" y="2860866"/>
                <a:ext cx="454209" cy="41771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DA5A6127-0514-65EA-DE7A-5006C3C957FC}"/>
              </a:ext>
            </a:extLst>
          </p:cNvPr>
          <p:cNvSpPr/>
          <p:nvPr/>
        </p:nvSpPr>
        <p:spPr>
          <a:xfrm>
            <a:off x="9097291" y="2126045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6E63394-76EA-CE6C-D86E-D76842235D21}"/>
              </a:ext>
            </a:extLst>
          </p:cNvPr>
          <p:cNvSpPr/>
          <p:nvPr/>
        </p:nvSpPr>
        <p:spPr>
          <a:xfrm>
            <a:off x="10106356" y="2860866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FA2379-C5C6-86B8-66DE-9034629435C3}"/>
              </a:ext>
            </a:extLst>
          </p:cNvPr>
          <p:cNvSpPr/>
          <p:nvPr/>
        </p:nvSpPr>
        <p:spPr>
          <a:xfrm>
            <a:off x="10106356" y="2126045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9128709-AB03-FB1C-5747-102D049C6D25}"/>
              </a:ext>
            </a:extLst>
          </p:cNvPr>
          <p:cNvSpPr/>
          <p:nvPr/>
        </p:nvSpPr>
        <p:spPr>
          <a:xfrm>
            <a:off x="10106356" y="1391224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811CE97E-7BDD-45E9-6D9A-23E4AD992F61}"/>
                  </a:ext>
                </a:extLst>
              </p:cNvPr>
              <p:cNvSpPr/>
              <p:nvPr/>
            </p:nvSpPr>
            <p:spPr>
              <a:xfrm>
                <a:off x="11114992" y="2126045"/>
                <a:ext cx="454209" cy="41771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811CE97E-7BDD-45E9-6D9A-23E4AD992F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4992" y="2126045"/>
                <a:ext cx="454209" cy="41771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829D6B1-C290-7A41-EAE5-5309AB2C187B}"/>
              </a:ext>
            </a:extLst>
          </p:cNvPr>
          <p:cNvCxnSpPr>
            <a:stCxn id="5" idx="6"/>
            <a:endCxn id="7" idx="2"/>
          </p:cNvCxnSpPr>
          <p:nvPr/>
        </p:nvCxnSpPr>
        <p:spPr>
          <a:xfrm>
            <a:off x="7463987" y="2334900"/>
            <a:ext cx="624239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5A79E8D-77B4-88CB-8600-324C84FF7DE2}"/>
              </a:ext>
            </a:extLst>
          </p:cNvPr>
          <p:cNvCxnSpPr>
            <a:cxnSpLocks/>
            <a:stCxn id="5" idx="7"/>
            <a:endCxn id="8" idx="3"/>
          </p:cNvCxnSpPr>
          <p:nvPr/>
        </p:nvCxnSpPr>
        <p:spPr>
          <a:xfrm flipV="1">
            <a:off x="7397470" y="1747762"/>
            <a:ext cx="757273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B47C0C8-261F-A1F9-BED0-2BC6808A7EDE}"/>
              </a:ext>
            </a:extLst>
          </p:cNvPr>
          <p:cNvCxnSpPr>
            <a:cxnSpLocks/>
            <a:stCxn id="5" idx="5"/>
            <a:endCxn id="6" idx="1"/>
          </p:cNvCxnSpPr>
          <p:nvPr/>
        </p:nvCxnSpPr>
        <p:spPr>
          <a:xfrm>
            <a:off x="7397470" y="2482583"/>
            <a:ext cx="757273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A82356A-1447-0F41-1595-CD0FB9C2708D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8542435" y="2334900"/>
            <a:ext cx="554856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2B999D9-CA57-06D8-E170-8A419CE380AF}"/>
              </a:ext>
            </a:extLst>
          </p:cNvPr>
          <p:cNvCxnSpPr>
            <a:cxnSpLocks/>
            <a:stCxn id="8" idx="5"/>
            <a:endCxn id="10" idx="1"/>
          </p:cNvCxnSpPr>
          <p:nvPr/>
        </p:nvCxnSpPr>
        <p:spPr>
          <a:xfrm>
            <a:off x="8475918" y="1747762"/>
            <a:ext cx="687890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3DFDA48-4BFA-5C7F-FFEF-3D58D303410C}"/>
              </a:ext>
            </a:extLst>
          </p:cNvPr>
          <p:cNvCxnSpPr>
            <a:cxnSpLocks/>
            <a:stCxn id="6" idx="6"/>
            <a:endCxn id="9" idx="2"/>
          </p:cNvCxnSpPr>
          <p:nvPr/>
        </p:nvCxnSpPr>
        <p:spPr>
          <a:xfrm>
            <a:off x="8542435" y="3069721"/>
            <a:ext cx="554856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669D8CA-AD2E-6CF9-46C0-CA745CAA88D2}"/>
              </a:ext>
            </a:extLst>
          </p:cNvPr>
          <p:cNvCxnSpPr>
            <a:cxnSpLocks/>
            <a:stCxn id="6" idx="7"/>
            <a:endCxn id="10" idx="3"/>
          </p:cNvCxnSpPr>
          <p:nvPr/>
        </p:nvCxnSpPr>
        <p:spPr>
          <a:xfrm flipV="1">
            <a:off x="8475918" y="2482583"/>
            <a:ext cx="687890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D1674C4-A34B-37DE-4C9C-5AD4577E9F4F}"/>
              </a:ext>
            </a:extLst>
          </p:cNvPr>
          <p:cNvCxnSpPr>
            <a:cxnSpLocks/>
            <a:stCxn id="7" idx="5"/>
            <a:endCxn id="9" idx="1"/>
          </p:cNvCxnSpPr>
          <p:nvPr/>
        </p:nvCxnSpPr>
        <p:spPr>
          <a:xfrm>
            <a:off x="8475918" y="2482583"/>
            <a:ext cx="687890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36A8BD9-0138-370D-BD6E-20AA1A4259EB}"/>
              </a:ext>
            </a:extLst>
          </p:cNvPr>
          <p:cNvCxnSpPr>
            <a:cxnSpLocks/>
            <a:stCxn id="10" idx="6"/>
            <a:endCxn id="12" idx="2"/>
          </p:cNvCxnSpPr>
          <p:nvPr/>
        </p:nvCxnSpPr>
        <p:spPr>
          <a:xfrm>
            <a:off x="9551500" y="2334900"/>
            <a:ext cx="554856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B185DBA-5859-AFD0-8FC9-FA7D1473669E}"/>
              </a:ext>
            </a:extLst>
          </p:cNvPr>
          <p:cNvCxnSpPr>
            <a:cxnSpLocks/>
            <a:stCxn id="9" idx="7"/>
            <a:endCxn id="13" idx="3"/>
          </p:cNvCxnSpPr>
          <p:nvPr/>
        </p:nvCxnSpPr>
        <p:spPr>
          <a:xfrm flipV="1">
            <a:off x="9484983" y="1747762"/>
            <a:ext cx="687890" cy="1174276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78FAD1F-51C8-596C-AB4E-1599D2210B53}"/>
              </a:ext>
            </a:extLst>
          </p:cNvPr>
          <p:cNvCxnSpPr>
            <a:cxnSpLocks/>
            <a:stCxn id="9" idx="6"/>
            <a:endCxn id="11" idx="2"/>
          </p:cNvCxnSpPr>
          <p:nvPr/>
        </p:nvCxnSpPr>
        <p:spPr>
          <a:xfrm>
            <a:off x="9551500" y="3069721"/>
            <a:ext cx="554856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206FA64-FBC2-DB4D-8654-B79AA0502AE6}"/>
              </a:ext>
            </a:extLst>
          </p:cNvPr>
          <p:cNvCxnSpPr>
            <a:cxnSpLocks/>
            <a:stCxn id="13" idx="5"/>
            <a:endCxn id="14" idx="1"/>
          </p:cNvCxnSpPr>
          <p:nvPr/>
        </p:nvCxnSpPr>
        <p:spPr>
          <a:xfrm>
            <a:off x="10494048" y="1747762"/>
            <a:ext cx="687461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740315E-E49E-D1E7-E9AF-49A5F90337E3}"/>
              </a:ext>
            </a:extLst>
          </p:cNvPr>
          <p:cNvCxnSpPr>
            <a:cxnSpLocks/>
            <a:stCxn id="12" idx="6"/>
            <a:endCxn id="14" idx="2"/>
          </p:cNvCxnSpPr>
          <p:nvPr/>
        </p:nvCxnSpPr>
        <p:spPr>
          <a:xfrm>
            <a:off x="10560565" y="2334900"/>
            <a:ext cx="554427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9CB3605-AD5F-53B8-DA0C-BF77499CB18D}"/>
              </a:ext>
            </a:extLst>
          </p:cNvPr>
          <p:cNvCxnSpPr>
            <a:cxnSpLocks/>
            <a:stCxn id="11" idx="7"/>
            <a:endCxn id="14" idx="3"/>
          </p:cNvCxnSpPr>
          <p:nvPr/>
        </p:nvCxnSpPr>
        <p:spPr>
          <a:xfrm flipV="1">
            <a:off x="10494048" y="2482583"/>
            <a:ext cx="687461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067B922-C651-461F-F84A-7FFA26A65817}"/>
              </a:ext>
            </a:extLst>
          </p:cNvPr>
          <p:cNvGrpSpPr/>
          <p:nvPr/>
        </p:nvGrpSpPr>
        <p:grpSpPr>
          <a:xfrm>
            <a:off x="7397470" y="1746898"/>
            <a:ext cx="3717522" cy="587138"/>
            <a:chOff x="7415914" y="3798853"/>
            <a:chExt cx="3717522" cy="587138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439D803-7D3D-3397-539A-9981CCB5A4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15914" y="3798853"/>
              <a:ext cx="757273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0D23667-3E92-C2C9-9117-0B6394E4570F}"/>
                </a:ext>
              </a:extLst>
            </p:cNvPr>
            <p:cNvCxnSpPr>
              <a:cxnSpLocks/>
            </p:cNvCxnSpPr>
            <p:nvPr/>
          </p:nvCxnSpPr>
          <p:spPr>
            <a:xfrm>
              <a:off x="8494362" y="3798853"/>
              <a:ext cx="687890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04164601-FCBC-0C24-105B-D48599920B57}"/>
                </a:ext>
              </a:extLst>
            </p:cNvPr>
            <p:cNvCxnSpPr>
              <a:cxnSpLocks/>
            </p:cNvCxnSpPr>
            <p:nvPr/>
          </p:nvCxnSpPr>
          <p:spPr>
            <a:xfrm>
              <a:off x="9569944" y="4385991"/>
              <a:ext cx="554856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EDC88A8D-FE2C-1AAF-C286-E0867863904F}"/>
                </a:ext>
              </a:extLst>
            </p:cNvPr>
            <p:cNvCxnSpPr>
              <a:cxnSpLocks/>
            </p:cNvCxnSpPr>
            <p:nvPr/>
          </p:nvCxnSpPr>
          <p:spPr>
            <a:xfrm>
              <a:off x="10579009" y="4385991"/>
              <a:ext cx="554427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62B4F7B-84FB-A0C5-0935-5C8CDB998DAD}"/>
              </a:ext>
            </a:extLst>
          </p:cNvPr>
          <p:cNvGrpSpPr/>
          <p:nvPr/>
        </p:nvGrpSpPr>
        <p:grpSpPr>
          <a:xfrm>
            <a:off x="7464141" y="2334646"/>
            <a:ext cx="3717522" cy="734821"/>
            <a:chOff x="7482431" y="4385991"/>
            <a:chExt cx="3717522" cy="734821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94847E64-DF4C-AAE1-4E91-C7174C82B2D3}"/>
                </a:ext>
              </a:extLst>
            </p:cNvPr>
            <p:cNvCxnSpPr/>
            <p:nvPr/>
          </p:nvCxnSpPr>
          <p:spPr>
            <a:xfrm>
              <a:off x="7482431" y="4385991"/>
              <a:ext cx="62423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59F1982-63F9-E697-2505-A0570B43900B}"/>
                </a:ext>
              </a:extLst>
            </p:cNvPr>
            <p:cNvCxnSpPr>
              <a:cxnSpLocks/>
            </p:cNvCxnSpPr>
            <p:nvPr/>
          </p:nvCxnSpPr>
          <p:spPr>
            <a:xfrm>
              <a:off x="8494362" y="4533674"/>
              <a:ext cx="687890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5D15EC10-CBCA-6F60-8A23-B2E3C92E6B46}"/>
                </a:ext>
              </a:extLst>
            </p:cNvPr>
            <p:cNvCxnSpPr>
              <a:cxnSpLocks/>
            </p:cNvCxnSpPr>
            <p:nvPr/>
          </p:nvCxnSpPr>
          <p:spPr>
            <a:xfrm>
              <a:off x="9569944" y="5120812"/>
              <a:ext cx="554856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63C025D5-BF5D-4869-0212-7707FAAB91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12492" y="4533674"/>
              <a:ext cx="687461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00C801C-4853-03FE-8B73-EEBE496AA0E0}"/>
              </a:ext>
            </a:extLst>
          </p:cNvPr>
          <p:cNvGrpSpPr/>
          <p:nvPr/>
        </p:nvGrpSpPr>
        <p:grpSpPr>
          <a:xfrm>
            <a:off x="7399923" y="1744869"/>
            <a:ext cx="3784039" cy="1321959"/>
            <a:chOff x="7415914" y="3798853"/>
            <a:chExt cx="3784039" cy="1321959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1837C347-0284-3026-EC6F-DEA80F637E5C}"/>
                </a:ext>
              </a:extLst>
            </p:cNvPr>
            <p:cNvCxnSpPr>
              <a:cxnSpLocks/>
            </p:cNvCxnSpPr>
            <p:nvPr/>
          </p:nvCxnSpPr>
          <p:spPr>
            <a:xfrm>
              <a:off x="7415914" y="4533674"/>
              <a:ext cx="757273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6D822E0D-AFBE-5E2D-AFA7-BFE335293054}"/>
                </a:ext>
              </a:extLst>
            </p:cNvPr>
            <p:cNvCxnSpPr>
              <a:cxnSpLocks/>
            </p:cNvCxnSpPr>
            <p:nvPr/>
          </p:nvCxnSpPr>
          <p:spPr>
            <a:xfrm>
              <a:off x="8560879" y="5120812"/>
              <a:ext cx="554856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293654B3-C184-58B6-2C5D-3332EED4A5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03427" y="3798853"/>
              <a:ext cx="687890" cy="1174276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81898C78-8B34-F1BF-D54A-3191DC7F1BEE}"/>
                </a:ext>
              </a:extLst>
            </p:cNvPr>
            <p:cNvCxnSpPr>
              <a:cxnSpLocks/>
            </p:cNvCxnSpPr>
            <p:nvPr/>
          </p:nvCxnSpPr>
          <p:spPr>
            <a:xfrm>
              <a:off x="10512492" y="3798853"/>
              <a:ext cx="687461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7901FD97-1487-08F3-2994-1B00098B14B8}"/>
              </a:ext>
            </a:extLst>
          </p:cNvPr>
          <p:cNvSpPr txBox="1"/>
          <p:nvPr/>
        </p:nvSpPr>
        <p:spPr>
          <a:xfrm>
            <a:off x="7352244" y="1595264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70D5185-DECB-B456-C0B4-D977B0A2D6A4}"/>
              </a:ext>
            </a:extLst>
          </p:cNvPr>
          <p:cNvSpPr txBox="1"/>
          <p:nvPr/>
        </p:nvSpPr>
        <p:spPr>
          <a:xfrm>
            <a:off x="7509793" y="2008922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E2E15E9-3D8E-49B4-5C2D-D90CE9D1E1BE}"/>
              </a:ext>
            </a:extLst>
          </p:cNvPr>
          <p:cNvSpPr txBox="1"/>
          <p:nvPr/>
        </p:nvSpPr>
        <p:spPr>
          <a:xfrm>
            <a:off x="7323263" y="2639414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9175C5F-7538-C878-D350-576F6AEF556E}"/>
              </a:ext>
            </a:extLst>
          </p:cNvPr>
          <p:cNvSpPr txBox="1"/>
          <p:nvPr/>
        </p:nvSpPr>
        <p:spPr>
          <a:xfrm>
            <a:off x="8476707" y="2039073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0/1</a:t>
            </a:r>
          </a:p>
        </p:txBody>
      </p:sp>
    </p:spTree>
    <p:extLst>
      <p:ext uri="{BB962C8B-B14F-4D97-AF65-F5344CB8AC3E}">
        <p14:creationId xmlns:p14="http://schemas.microsoft.com/office/powerpoint/2010/main" val="3036767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FC270E1-D8C8-C92E-76D9-B5482BA51D6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6484" y="192199"/>
                <a:ext cx="10930928" cy="1141543"/>
              </a:xfrm>
            </p:spPr>
            <p:txBody>
              <a:bodyPr>
                <a:normAutofit fontScale="90000"/>
              </a:bodyPr>
              <a:lstStyle/>
              <a:p>
                <a:r>
                  <a:rPr lang="en-CA" b="1" dirty="0">
                    <a:solidFill>
                      <a:srgbClr val="000000"/>
                    </a:solidFill>
                  </a:rPr>
                  <a:t>Lemma 1: </a:t>
                </a:r>
                <a:r>
                  <a:rPr lang="en-CA" dirty="0">
                    <a:solidFill>
                      <a:srgbClr val="000000"/>
                    </a:solidFill>
                  </a:rPr>
                  <a:t>decomposition of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flow</a:t>
                </a:r>
                <a:br>
                  <a:rPr lang="en-CA" b="1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into capacity-disjoint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paths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FC270E1-D8C8-C92E-76D9-B5482BA51D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6484" y="192199"/>
                <a:ext cx="10930928" cy="1141543"/>
              </a:xfrm>
              <a:blipFill>
                <a:blip r:embed="rId2"/>
                <a:stretch>
                  <a:fillRect l="-2231" t="-16043" b="-2459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4912D-C673-781B-187D-A98BA52B6F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9672" y="1584182"/>
                <a:ext cx="10837739" cy="4900230"/>
              </a:xfrm>
            </p:spPr>
            <p:txBody>
              <a:bodyPr/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be an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flow where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an integer for each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p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𝑣𝑎𝑙𝑢𝑒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Then there are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paths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such that each </a:t>
                </a:r>
                <a:r>
                  <a:rPr lang="en-CA" b="1" dirty="0">
                    <a:solidFill>
                      <a:srgbClr val="000000"/>
                    </a:solidFill>
                  </a:rPr>
                  <a:t>edge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appears in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</a:rPr>
                  <a:t>of these </a:t>
                </a:r>
                <a:r>
                  <a:rPr lang="en-CA" b="1" dirty="0">
                    <a:solidFill>
                      <a:srgbClr val="000000"/>
                    </a:solidFill>
                  </a:rPr>
                  <a:t>paths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Proof sketch by induction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Base case: when k=1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there is only one path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4912D-C673-781B-187D-A98BA52B6F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9672" y="1584182"/>
                <a:ext cx="10837739" cy="4900230"/>
              </a:xfrm>
              <a:blipFill>
                <a:blip r:embed="rId3"/>
                <a:stretch>
                  <a:fillRect l="-1462" t="-236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5BC25-EF5A-AFCC-DE3A-A90B25BAB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9379CBD-BDA7-74F3-1B2C-090FE95A1567}"/>
                  </a:ext>
                </a:extLst>
              </p:cNvPr>
              <p:cNvSpPr/>
              <p:nvPr/>
            </p:nvSpPr>
            <p:spPr>
              <a:xfrm>
                <a:off x="7027252" y="2202519"/>
                <a:ext cx="454209" cy="41771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9379CBD-BDA7-74F3-1B2C-090FE95A15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252" y="2202519"/>
                <a:ext cx="454209" cy="41771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5C51EFAB-615E-7488-9106-07239B660FD9}"/>
              </a:ext>
            </a:extLst>
          </p:cNvPr>
          <p:cNvSpPr/>
          <p:nvPr/>
        </p:nvSpPr>
        <p:spPr>
          <a:xfrm>
            <a:off x="8105700" y="2937340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7C231C6-A42F-94AA-A65C-A5DF88A9E423}"/>
              </a:ext>
            </a:extLst>
          </p:cNvPr>
          <p:cNvSpPr/>
          <p:nvPr/>
        </p:nvSpPr>
        <p:spPr>
          <a:xfrm>
            <a:off x="8105700" y="2202519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CF81C23-1535-D15D-B2C3-0AC279CAEFF2}"/>
              </a:ext>
            </a:extLst>
          </p:cNvPr>
          <p:cNvSpPr/>
          <p:nvPr/>
        </p:nvSpPr>
        <p:spPr>
          <a:xfrm>
            <a:off x="8105700" y="1467698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00DB5EB-A4D4-7930-E509-B207C7085DF5}"/>
              </a:ext>
            </a:extLst>
          </p:cNvPr>
          <p:cNvSpPr/>
          <p:nvPr/>
        </p:nvSpPr>
        <p:spPr>
          <a:xfrm>
            <a:off x="9114765" y="2937340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67F1B62-AAC2-D1C8-A647-1DC81BAF57BD}"/>
              </a:ext>
            </a:extLst>
          </p:cNvPr>
          <p:cNvSpPr/>
          <p:nvPr/>
        </p:nvSpPr>
        <p:spPr>
          <a:xfrm>
            <a:off x="9114765" y="2202519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C2E318A-FCCB-7BDD-316E-FEA977C4AD88}"/>
              </a:ext>
            </a:extLst>
          </p:cNvPr>
          <p:cNvSpPr/>
          <p:nvPr/>
        </p:nvSpPr>
        <p:spPr>
          <a:xfrm>
            <a:off x="10123830" y="2937340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E743B2C-F8B5-9AC7-9781-A1B4DB9DCCAE}"/>
              </a:ext>
            </a:extLst>
          </p:cNvPr>
          <p:cNvSpPr/>
          <p:nvPr/>
        </p:nvSpPr>
        <p:spPr>
          <a:xfrm>
            <a:off x="10123830" y="2202519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1F57514-4A72-ACCA-4029-65C0437DFD8F}"/>
              </a:ext>
            </a:extLst>
          </p:cNvPr>
          <p:cNvSpPr/>
          <p:nvPr/>
        </p:nvSpPr>
        <p:spPr>
          <a:xfrm>
            <a:off x="10123830" y="1467698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366F898-48F8-2E2E-E7B8-61F19FB69DD4}"/>
              </a:ext>
            </a:extLst>
          </p:cNvPr>
          <p:cNvSpPr/>
          <p:nvPr/>
        </p:nvSpPr>
        <p:spPr>
          <a:xfrm>
            <a:off x="11132466" y="2202519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20392DE-4EFA-7834-ACC7-0E97523F53D9}"/>
              </a:ext>
            </a:extLst>
          </p:cNvPr>
          <p:cNvCxnSpPr>
            <a:stCxn id="5" idx="6"/>
            <a:endCxn id="7" idx="2"/>
          </p:cNvCxnSpPr>
          <p:nvPr/>
        </p:nvCxnSpPr>
        <p:spPr>
          <a:xfrm>
            <a:off x="7481461" y="2411374"/>
            <a:ext cx="624239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7DD7C35-5560-F84E-54F1-1E2F2336A6F3}"/>
              </a:ext>
            </a:extLst>
          </p:cNvPr>
          <p:cNvCxnSpPr>
            <a:cxnSpLocks/>
            <a:stCxn id="5" idx="7"/>
            <a:endCxn id="8" idx="3"/>
          </p:cNvCxnSpPr>
          <p:nvPr/>
        </p:nvCxnSpPr>
        <p:spPr>
          <a:xfrm flipV="1">
            <a:off x="7414944" y="1824236"/>
            <a:ext cx="757273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D8A3513-9786-578D-C083-ADD7940A16D3}"/>
              </a:ext>
            </a:extLst>
          </p:cNvPr>
          <p:cNvCxnSpPr>
            <a:cxnSpLocks/>
            <a:stCxn id="5" idx="5"/>
            <a:endCxn id="6" idx="1"/>
          </p:cNvCxnSpPr>
          <p:nvPr/>
        </p:nvCxnSpPr>
        <p:spPr>
          <a:xfrm>
            <a:off x="7414944" y="2559057"/>
            <a:ext cx="757273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1ACAC57-1395-ADE0-97C2-7D8B5F631079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8559909" y="2411374"/>
            <a:ext cx="554856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2F7EB6D-15AF-18BD-34A5-AD9F218C8127}"/>
              </a:ext>
            </a:extLst>
          </p:cNvPr>
          <p:cNvCxnSpPr>
            <a:cxnSpLocks/>
            <a:stCxn id="8" idx="5"/>
            <a:endCxn id="10" idx="1"/>
          </p:cNvCxnSpPr>
          <p:nvPr/>
        </p:nvCxnSpPr>
        <p:spPr>
          <a:xfrm>
            <a:off x="8493392" y="1824236"/>
            <a:ext cx="687890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E5089EB-1871-2257-0756-A6E0E58C0836}"/>
              </a:ext>
            </a:extLst>
          </p:cNvPr>
          <p:cNvCxnSpPr>
            <a:cxnSpLocks/>
            <a:stCxn id="6" idx="6"/>
            <a:endCxn id="9" idx="2"/>
          </p:cNvCxnSpPr>
          <p:nvPr/>
        </p:nvCxnSpPr>
        <p:spPr>
          <a:xfrm>
            <a:off x="8559909" y="3146195"/>
            <a:ext cx="554856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24FDF34-03DC-62DC-D5AD-C755AAD9BF85}"/>
              </a:ext>
            </a:extLst>
          </p:cNvPr>
          <p:cNvCxnSpPr>
            <a:cxnSpLocks/>
            <a:stCxn id="6" idx="7"/>
            <a:endCxn id="10" idx="3"/>
          </p:cNvCxnSpPr>
          <p:nvPr/>
        </p:nvCxnSpPr>
        <p:spPr>
          <a:xfrm flipV="1">
            <a:off x="8493392" y="2559057"/>
            <a:ext cx="687890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14E3C5D-AB77-8560-82E9-1D3559C7BD82}"/>
              </a:ext>
            </a:extLst>
          </p:cNvPr>
          <p:cNvCxnSpPr>
            <a:cxnSpLocks/>
            <a:stCxn id="7" idx="5"/>
            <a:endCxn id="9" idx="1"/>
          </p:cNvCxnSpPr>
          <p:nvPr/>
        </p:nvCxnSpPr>
        <p:spPr>
          <a:xfrm>
            <a:off x="8493392" y="2559057"/>
            <a:ext cx="687890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4C27527-B9B2-E469-4B9E-11B8126BBE97}"/>
              </a:ext>
            </a:extLst>
          </p:cNvPr>
          <p:cNvCxnSpPr>
            <a:cxnSpLocks/>
            <a:stCxn id="10" idx="6"/>
            <a:endCxn id="12" idx="2"/>
          </p:cNvCxnSpPr>
          <p:nvPr/>
        </p:nvCxnSpPr>
        <p:spPr>
          <a:xfrm>
            <a:off x="9568974" y="2411374"/>
            <a:ext cx="554856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9726094-4F4E-F211-3518-B0E735622159}"/>
              </a:ext>
            </a:extLst>
          </p:cNvPr>
          <p:cNvCxnSpPr>
            <a:cxnSpLocks/>
            <a:stCxn id="9" idx="7"/>
            <a:endCxn id="13" idx="3"/>
          </p:cNvCxnSpPr>
          <p:nvPr/>
        </p:nvCxnSpPr>
        <p:spPr>
          <a:xfrm flipV="1">
            <a:off x="9502457" y="1824236"/>
            <a:ext cx="687890" cy="1174276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B8A76C2-0A0D-D465-B2E8-2679501C0E33}"/>
              </a:ext>
            </a:extLst>
          </p:cNvPr>
          <p:cNvCxnSpPr>
            <a:cxnSpLocks/>
            <a:stCxn id="9" idx="6"/>
            <a:endCxn id="11" idx="2"/>
          </p:cNvCxnSpPr>
          <p:nvPr/>
        </p:nvCxnSpPr>
        <p:spPr>
          <a:xfrm>
            <a:off x="9568974" y="3146195"/>
            <a:ext cx="554856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728E631-208A-79F8-805E-CB4639E7FE93}"/>
              </a:ext>
            </a:extLst>
          </p:cNvPr>
          <p:cNvCxnSpPr>
            <a:cxnSpLocks/>
            <a:stCxn id="13" idx="5"/>
            <a:endCxn id="14" idx="1"/>
          </p:cNvCxnSpPr>
          <p:nvPr/>
        </p:nvCxnSpPr>
        <p:spPr>
          <a:xfrm>
            <a:off x="10511522" y="1824236"/>
            <a:ext cx="687461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5BD9446-8E47-04EF-4426-D320D4FFBFA9}"/>
              </a:ext>
            </a:extLst>
          </p:cNvPr>
          <p:cNvCxnSpPr>
            <a:cxnSpLocks/>
            <a:stCxn id="12" idx="6"/>
            <a:endCxn id="14" idx="2"/>
          </p:cNvCxnSpPr>
          <p:nvPr/>
        </p:nvCxnSpPr>
        <p:spPr>
          <a:xfrm>
            <a:off x="10578039" y="2411374"/>
            <a:ext cx="554427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04F1B4F-CF94-5E34-8E7D-755CF0A57DF2}"/>
              </a:ext>
            </a:extLst>
          </p:cNvPr>
          <p:cNvCxnSpPr>
            <a:cxnSpLocks/>
            <a:stCxn id="11" idx="7"/>
            <a:endCxn id="14" idx="3"/>
          </p:cNvCxnSpPr>
          <p:nvPr/>
        </p:nvCxnSpPr>
        <p:spPr>
          <a:xfrm flipV="1">
            <a:off x="10511522" y="2559057"/>
            <a:ext cx="687461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1C0A249-C796-2464-3157-771F93541C36}"/>
              </a:ext>
            </a:extLst>
          </p:cNvPr>
          <p:cNvGrpSpPr/>
          <p:nvPr/>
        </p:nvGrpSpPr>
        <p:grpSpPr>
          <a:xfrm>
            <a:off x="7414944" y="1823372"/>
            <a:ext cx="3717522" cy="587138"/>
            <a:chOff x="7415914" y="3798853"/>
            <a:chExt cx="3717522" cy="587138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6112AAB9-0552-9B66-4890-C32CBDC27A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15914" y="3798853"/>
              <a:ext cx="757273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03764007-E060-94C0-CF94-D5A9D65F1D60}"/>
                </a:ext>
              </a:extLst>
            </p:cNvPr>
            <p:cNvCxnSpPr>
              <a:cxnSpLocks/>
            </p:cNvCxnSpPr>
            <p:nvPr/>
          </p:nvCxnSpPr>
          <p:spPr>
            <a:xfrm>
              <a:off x="8494362" y="3798853"/>
              <a:ext cx="687890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B18F2679-AE46-03B0-3540-26BD8BAFCE5B}"/>
                </a:ext>
              </a:extLst>
            </p:cNvPr>
            <p:cNvCxnSpPr>
              <a:cxnSpLocks/>
            </p:cNvCxnSpPr>
            <p:nvPr/>
          </p:nvCxnSpPr>
          <p:spPr>
            <a:xfrm>
              <a:off x="9569944" y="4385991"/>
              <a:ext cx="554856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039A2E33-3FF9-B2CB-6334-5BF5BF7E3C03}"/>
                </a:ext>
              </a:extLst>
            </p:cNvPr>
            <p:cNvCxnSpPr>
              <a:cxnSpLocks/>
            </p:cNvCxnSpPr>
            <p:nvPr/>
          </p:nvCxnSpPr>
          <p:spPr>
            <a:xfrm>
              <a:off x="10579009" y="4385991"/>
              <a:ext cx="554427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337B1C5-07A5-21CC-10CE-37A76FA64C2D}"/>
              </a:ext>
            </a:extLst>
          </p:cNvPr>
          <p:cNvGrpSpPr/>
          <p:nvPr/>
        </p:nvGrpSpPr>
        <p:grpSpPr>
          <a:xfrm>
            <a:off x="7481615" y="2411120"/>
            <a:ext cx="3717522" cy="734821"/>
            <a:chOff x="7482431" y="4385991"/>
            <a:chExt cx="3717522" cy="734821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E2B233F-0B36-1034-CA35-A20C5A765514}"/>
                </a:ext>
              </a:extLst>
            </p:cNvPr>
            <p:cNvCxnSpPr/>
            <p:nvPr/>
          </p:nvCxnSpPr>
          <p:spPr>
            <a:xfrm>
              <a:off x="7482431" y="4385991"/>
              <a:ext cx="62423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6FB2D39-EE5F-8779-90D9-C6C4023B8024}"/>
                </a:ext>
              </a:extLst>
            </p:cNvPr>
            <p:cNvCxnSpPr>
              <a:cxnSpLocks/>
            </p:cNvCxnSpPr>
            <p:nvPr/>
          </p:nvCxnSpPr>
          <p:spPr>
            <a:xfrm>
              <a:off x="8494362" y="4533674"/>
              <a:ext cx="687890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7262412A-4BD3-94AD-5118-4CCA20A99494}"/>
                </a:ext>
              </a:extLst>
            </p:cNvPr>
            <p:cNvCxnSpPr>
              <a:cxnSpLocks/>
            </p:cNvCxnSpPr>
            <p:nvPr/>
          </p:nvCxnSpPr>
          <p:spPr>
            <a:xfrm>
              <a:off x="9569944" y="5120812"/>
              <a:ext cx="554856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D27FDB86-005E-8130-461E-BBAC374BEF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12492" y="4533674"/>
              <a:ext cx="687461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50D7AC6-D919-4BD4-53F7-0DE4A7C2D3A3}"/>
              </a:ext>
            </a:extLst>
          </p:cNvPr>
          <p:cNvGrpSpPr/>
          <p:nvPr/>
        </p:nvGrpSpPr>
        <p:grpSpPr>
          <a:xfrm>
            <a:off x="7417397" y="1821343"/>
            <a:ext cx="3784039" cy="1321959"/>
            <a:chOff x="7415914" y="3798853"/>
            <a:chExt cx="3784039" cy="1321959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9471C6DC-E8EC-E6F6-6958-8D4CB79A16B6}"/>
                </a:ext>
              </a:extLst>
            </p:cNvPr>
            <p:cNvCxnSpPr>
              <a:cxnSpLocks/>
            </p:cNvCxnSpPr>
            <p:nvPr/>
          </p:nvCxnSpPr>
          <p:spPr>
            <a:xfrm>
              <a:off x="7415914" y="4533674"/>
              <a:ext cx="757273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D79C99B4-B9C7-897D-F87A-23FDE72E9833}"/>
                </a:ext>
              </a:extLst>
            </p:cNvPr>
            <p:cNvCxnSpPr>
              <a:cxnSpLocks/>
            </p:cNvCxnSpPr>
            <p:nvPr/>
          </p:nvCxnSpPr>
          <p:spPr>
            <a:xfrm>
              <a:off x="8560879" y="5120812"/>
              <a:ext cx="554856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2555BBD4-6B5A-3FC9-1274-9B7316FD24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03427" y="3798853"/>
              <a:ext cx="687890" cy="1174276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833311DA-14D3-7E42-A54B-AF216C49AECF}"/>
                </a:ext>
              </a:extLst>
            </p:cNvPr>
            <p:cNvCxnSpPr>
              <a:cxnSpLocks/>
            </p:cNvCxnSpPr>
            <p:nvPr/>
          </p:nvCxnSpPr>
          <p:spPr>
            <a:xfrm>
              <a:off x="10512492" y="3798853"/>
              <a:ext cx="687461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33875E07-D834-9F74-25A4-1A414674000E}"/>
              </a:ext>
            </a:extLst>
          </p:cNvPr>
          <p:cNvSpPr txBox="1"/>
          <p:nvPr/>
        </p:nvSpPr>
        <p:spPr>
          <a:xfrm>
            <a:off x="7369718" y="1671738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5E9D46A-392F-86D7-46AA-BDA30F63A648}"/>
              </a:ext>
            </a:extLst>
          </p:cNvPr>
          <p:cNvSpPr txBox="1"/>
          <p:nvPr/>
        </p:nvSpPr>
        <p:spPr>
          <a:xfrm>
            <a:off x="7527267" y="2085396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2021312-6AA0-07DB-E49F-A65CD4E3EF2A}"/>
              </a:ext>
            </a:extLst>
          </p:cNvPr>
          <p:cNvSpPr txBox="1"/>
          <p:nvPr/>
        </p:nvSpPr>
        <p:spPr>
          <a:xfrm>
            <a:off x="7340737" y="2715888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3ABC559-E209-6C2B-DFE1-BD8015DA66EA}"/>
              </a:ext>
            </a:extLst>
          </p:cNvPr>
          <p:cNvSpPr txBox="1"/>
          <p:nvPr/>
        </p:nvSpPr>
        <p:spPr>
          <a:xfrm>
            <a:off x="8494181" y="2115547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0/1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F0BBA06A-1BD1-E6F0-C665-BA833C6EC9A7}"/>
                  </a:ext>
                </a:extLst>
              </p:cNvPr>
              <p:cNvSpPr/>
              <p:nvPr/>
            </p:nvSpPr>
            <p:spPr>
              <a:xfrm>
                <a:off x="11450924" y="3146195"/>
                <a:ext cx="454209" cy="41771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F0BBA06A-1BD1-E6F0-C665-BA833C6EC9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0924" y="3146195"/>
                <a:ext cx="454209" cy="41771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86D052E-DB88-66F8-B40A-1DC44BA768D3}"/>
              </a:ext>
            </a:extLst>
          </p:cNvPr>
          <p:cNvCxnSpPr>
            <a:cxnSpLocks/>
            <a:stCxn id="14" idx="4"/>
            <a:endCxn id="48" idx="0"/>
          </p:cNvCxnSpPr>
          <p:nvPr/>
        </p:nvCxnSpPr>
        <p:spPr>
          <a:xfrm>
            <a:off x="11359571" y="2620229"/>
            <a:ext cx="318458" cy="525966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BD061F1C-B1E3-69AC-2E94-A4ECF823B226}"/>
              </a:ext>
            </a:extLst>
          </p:cNvPr>
          <p:cNvSpPr txBox="1"/>
          <p:nvPr/>
        </p:nvSpPr>
        <p:spPr>
          <a:xfrm>
            <a:off x="11458569" y="2620229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3/3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Speech Bubble: Rectangle 52">
                <a:extLst>
                  <a:ext uri="{FF2B5EF4-FFF2-40B4-BE49-F238E27FC236}">
                    <a16:creationId xmlns:a16="http://schemas.microsoft.com/office/drawing/2014/main" id="{137B1026-C7CF-957B-10BF-68360CD604CE}"/>
                  </a:ext>
                </a:extLst>
              </p:cNvPr>
              <p:cNvSpPr/>
              <p:nvPr/>
            </p:nvSpPr>
            <p:spPr>
              <a:xfrm>
                <a:off x="7000716" y="3563905"/>
                <a:ext cx="3727468" cy="439450"/>
              </a:xfrm>
              <a:prstGeom prst="wedgeRectCallout">
                <a:avLst>
                  <a:gd name="adj1" fmla="val -35633"/>
                  <a:gd name="adj2" fmla="val -171728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𝑣𝑎𝑙𝑢𝑒</m:t>
                      </m:r>
                      <m:d>
                        <m:d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𝑜𝑢𝑡</m:t>
                          </m:r>
                        </m:sup>
                      </m:sSup>
                      <m:d>
                        <m:d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p>
                      </m:sSup>
                      <m:d>
                        <m:d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3" name="Speech Bubble: Rectangle 52">
                <a:extLst>
                  <a:ext uri="{FF2B5EF4-FFF2-40B4-BE49-F238E27FC236}">
                    <a16:creationId xmlns:a16="http://schemas.microsoft.com/office/drawing/2014/main" id="{137B1026-C7CF-957B-10BF-68360CD604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716" y="3563905"/>
                <a:ext cx="3727468" cy="439450"/>
              </a:xfrm>
              <a:prstGeom prst="wedgeRectCallout">
                <a:avLst>
                  <a:gd name="adj1" fmla="val -35633"/>
                  <a:gd name="adj2" fmla="val -171728"/>
                </a:avLst>
              </a:prstGeom>
              <a:blipFill>
                <a:blip r:embed="rId6"/>
                <a:stretch>
                  <a:fillRect b="-122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Speech Bubble: Rectangle 53">
            <a:extLst>
              <a:ext uri="{FF2B5EF4-FFF2-40B4-BE49-F238E27FC236}">
                <a16:creationId xmlns:a16="http://schemas.microsoft.com/office/drawing/2014/main" id="{9434B6FE-0DF7-CF67-6B0E-6FD1B615F5EA}"/>
              </a:ext>
            </a:extLst>
          </p:cNvPr>
          <p:cNvSpPr/>
          <p:nvPr/>
        </p:nvSpPr>
        <p:spPr>
          <a:xfrm>
            <a:off x="9604950" y="267663"/>
            <a:ext cx="1491967" cy="673929"/>
          </a:xfrm>
          <a:prstGeom prst="wedgeRectCallout">
            <a:avLst>
              <a:gd name="adj1" fmla="val -94774"/>
              <a:gd name="adj2" fmla="val 2647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Appears in 0 paths</a:t>
            </a:r>
          </a:p>
        </p:txBody>
      </p:sp>
      <p:sp>
        <p:nvSpPr>
          <p:cNvPr id="55" name="Speech Bubble: Rectangle 54">
            <a:extLst>
              <a:ext uri="{FF2B5EF4-FFF2-40B4-BE49-F238E27FC236}">
                <a16:creationId xmlns:a16="http://schemas.microsoft.com/office/drawing/2014/main" id="{4100247F-D52B-30C7-810F-836CE95EF7A0}"/>
              </a:ext>
            </a:extLst>
          </p:cNvPr>
          <p:cNvSpPr/>
          <p:nvPr/>
        </p:nvSpPr>
        <p:spPr>
          <a:xfrm>
            <a:off x="10649993" y="1038096"/>
            <a:ext cx="1491967" cy="673929"/>
          </a:xfrm>
          <a:prstGeom prst="wedgeRectCallout">
            <a:avLst>
              <a:gd name="adj1" fmla="val 5747"/>
              <a:gd name="adj2" fmla="val 210255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Appears in 3 paths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298E6A3E-76EA-51D9-4772-023F43D78E65}"/>
                  </a:ext>
                </a:extLst>
              </p:cNvPr>
              <p:cNvSpPr/>
              <p:nvPr/>
            </p:nvSpPr>
            <p:spPr>
              <a:xfrm>
                <a:off x="5397243" y="5123026"/>
                <a:ext cx="454209" cy="41771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298E6A3E-76EA-51D9-4772-023F43D78E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243" y="5123026"/>
                <a:ext cx="454209" cy="41771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Oval 57">
            <a:extLst>
              <a:ext uri="{FF2B5EF4-FFF2-40B4-BE49-F238E27FC236}">
                <a16:creationId xmlns:a16="http://schemas.microsoft.com/office/drawing/2014/main" id="{2A83C248-B5A7-E6A3-BD70-E6FBBD2DC01F}"/>
              </a:ext>
            </a:extLst>
          </p:cNvPr>
          <p:cNvSpPr/>
          <p:nvPr/>
        </p:nvSpPr>
        <p:spPr>
          <a:xfrm>
            <a:off x="6475691" y="5857847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46F31C4-CD04-EF80-FA3C-BB874CE57AED}"/>
              </a:ext>
            </a:extLst>
          </p:cNvPr>
          <p:cNvSpPr/>
          <p:nvPr/>
        </p:nvSpPr>
        <p:spPr>
          <a:xfrm>
            <a:off x="6475691" y="5123026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A8DA56DD-A9AC-5F35-2067-6636BA52BAA4}"/>
              </a:ext>
            </a:extLst>
          </p:cNvPr>
          <p:cNvSpPr/>
          <p:nvPr/>
        </p:nvSpPr>
        <p:spPr>
          <a:xfrm>
            <a:off x="6475691" y="4388205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888D645-6657-9729-3F63-67D762C9C451}"/>
              </a:ext>
            </a:extLst>
          </p:cNvPr>
          <p:cNvSpPr/>
          <p:nvPr/>
        </p:nvSpPr>
        <p:spPr>
          <a:xfrm>
            <a:off x="7484756" y="5857847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3F01A2A-9128-6A49-3FE2-29391A8A8C69}"/>
              </a:ext>
            </a:extLst>
          </p:cNvPr>
          <p:cNvSpPr/>
          <p:nvPr/>
        </p:nvSpPr>
        <p:spPr>
          <a:xfrm>
            <a:off x="7484756" y="5123026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7C3CF71F-D929-EA79-C8AA-A029E16CCF53}"/>
              </a:ext>
            </a:extLst>
          </p:cNvPr>
          <p:cNvSpPr/>
          <p:nvPr/>
        </p:nvSpPr>
        <p:spPr>
          <a:xfrm>
            <a:off x="8493821" y="5857847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319B7349-45E5-0468-3BBC-FA7A9B28A372}"/>
              </a:ext>
            </a:extLst>
          </p:cNvPr>
          <p:cNvSpPr/>
          <p:nvPr/>
        </p:nvSpPr>
        <p:spPr>
          <a:xfrm>
            <a:off x="8493821" y="5123026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1947EDC8-96D2-D8BE-BC69-7F5EB84DA9C1}"/>
              </a:ext>
            </a:extLst>
          </p:cNvPr>
          <p:cNvSpPr/>
          <p:nvPr/>
        </p:nvSpPr>
        <p:spPr>
          <a:xfrm>
            <a:off x="8493821" y="4388205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E9171F5A-3647-6E5A-59EB-04C015203FC5}"/>
              </a:ext>
            </a:extLst>
          </p:cNvPr>
          <p:cNvSpPr/>
          <p:nvPr/>
        </p:nvSpPr>
        <p:spPr>
          <a:xfrm>
            <a:off x="9502457" y="5123026"/>
            <a:ext cx="454209" cy="41771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B269DD63-DAD9-9CE7-832C-3D6DB6D4C017}"/>
              </a:ext>
            </a:extLst>
          </p:cNvPr>
          <p:cNvCxnSpPr>
            <a:stCxn id="57" idx="6"/>
            <a:endCxn id="59" idx="2"/>
          </p:cNvCxnSpPr>
          <p:nvPr/>
        </p:nvCxnSpPr>
        <p:spPr>
          <a:xfrm>
            <a:off x="5851452" y="5331881"/>
            <a:ext cx="624239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E4897C08-76B8-1C56-CDAD-5C8E9EDA83B0}"/>
              </a:ext>
            </a:extLst>
          </p:cNvPr>
          <p:cNvCxnSpPr>
            <a:cxnSpLocks/>
            <a:stCxn id="57" idx="7"/>
            <a:endCxn id="60" idx="3"/>
          </p:cNvCxnSpPr>
          <p:nvPr/>
        </p:nvCxnSpPr>
        <p:spPr>
          <a:xfrm flipV="1">
            <a:off x="5784935" y="4744743"/>
            <a:ext cx="757273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378F179-453D-5536-E0B2-48951D4C5213}"/>
              </a:ext>
            </a:extLst>
          </p:cNvPr>
          <p:cNvCxnSpPr>
            <a:cxnSpLocks/>
            <a:stCxn id="57" idx="5"/>
            <a:endCxn id="58" idx="1"/>
          </p:cNvCxnSpPr>
          <p:nvPr/>
        </p:nvCxnSpPr>
        <p:spPr>
          <a:xfrm>
            <a:off x="5784935" y="5479564"/>
            <a:ext cx="757273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9182781-93FA-C496-B34B-4F2BF7746825}"/>
              </a:ext>
            </a:extLst>
          </p:cNvPr>
          <p:cNvCxnSpPr>
            <a:cxnSpLocks/>
            <a:stCxn id="59" idx="6"/>
            <a:endCxn id="62" idx="2"/>
          </p:cNvCxnSpPr>
          <p:nvPr/>
        </p:nvCxnSpPr>
        <p:spPr>
          <a:xfrm>
            <a:off x="6929900" y="5331881"/>
            <a:ext cx="554856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A2B4288-55B6-FD5E-D21F-5CB18291775C}"/>
              </a:ext>
            </a:extLst>
          </p:cNvPr>
          <p:cNvCxnSpPr>
            <a:cxnSpLocks/>
            <a:stCxn id="60" idx="5"/>
            <a:endCxn id="62" idx="1"/>
          </p:cNvCxnSpPr>
          <p:nvPr/>
        </p:nvCxnSpPr>
        <p:spPr>
          <a:xfrm>
            <a:off x="6863383" y="4744743"/>
            <a:ext cx="687890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BAD7B1E-15C5-85CD-F8B8-F1F3F38306FB}"/>
              </a:ext>
            </a:extLst>
          </p:cNvPr>
          <p:cNvCxnSpPr>
            <a:cxnSpLocks/>
            <a:stCxn id="58" idx="6"/>
            <a:endCxn id="61" idx="2"/>
          </p:cNvCxnSpPr>
          <p:nvPr/>
        </p:nvCxnSpPr>
        <p:spPr>
          <a:xfrm>
            <a:off x="6929900" y="6066702"/>
            <a:ext cx="554856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A55D9164-7E1A-168B-7456-EE83D72D1653}"/>
              </a:ext>
            </a:extLst>
          </p:cNvPr>
          <p:cNvCxnSpPr>
            <a:cxnSpLocks/>
            <a:stCxn id="58" idx="7"/>
            <a:endCxn id="62" idx="3"/>
          </p:cNvCxnSpPr>
          <p:nvPr/>
        </p:nvCxnSpPr>
        <p:spPr>
          <a:xfrm flipV="1">
            <a:off x="6863383" y="5479564"/>
            <a:ext cx="687890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C9044DBE-5A86-A4A8-6696-A8991D6ED1FF}"/>
              </a:ext>
            </a:extLst>
          </p:cNvPr>
          <p:cNvCxnSpPr>
            <a:cxnSpLocks/>
            <a:stCxn id="59" idx="5"/>
            <a:endCxn id="61" idx="1"/>
          </p:cNvCxnSpPr>
          <p:nvPr/>
        </p:nvCxnSpPr>
        <p:spPr>
          <a:xfrm>
            <a:off x="6863383" y="5479564"/>
            <a:ext cx="687890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C990BD0-E4F0-8DE5-B676-126FC5D3F1E4}"/>
              </a:ext>
            </a:extLst>
          </p:cNvPr>
          <p:cNvCxnSpPr>
            <a:cxnSpLocks/>
            <a:stCxn id="62" idx="6"/>
            <a:endCxn id="64" idx="2"/>
          </p:cNvCxnSpPr>
          <p:nvPr/>
        </p:nvCxnSpPr>
        <p:spPr>
          <a:xfrm>
            <a:off x="7938965" y="5331881"/>
            <a:ext cx="554856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4623395C-AC4E-3866-E5F5-E5BB920B9D1A}"/>
              </a:ext>
            </a:extLst>
          </p:cNvPr>
          <p:cNvCxnSpPr>
            <a:cxnSpLocks/>
            <a:stCxn id="61" idx="7"/>
            <a:endCxn id="65" idx="3"/>
          </p:cNvCxnSpPr>
          <p:nvPr/>
        </p:nvCxnSpPr>
        <p:spPr>
          <a:xfrm flipV="1">
            <a:off x="7872448" y="4744743"/>
            <a:ext cx="687890" cy="1174276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0B55E0C1-F6C6-A1A4-4AB8-8A7EB49FB944}"/>
              </a:ext>
            </a:extLst>
          </p:cNvPr>
          <p:cNvCxnSpPr>
            <a:cxnSpLocks/>
            <a:stCxn id="61" idx="6"/>
            <a:endCxn id="63" idx="2"/>
          </p:cNvCxnSpPr>
          <p:nvPr/>
        </p:nvCxnSpPr>
        <p:spPr>
          <a:xfrm>
            <a:off x="7938965" y="6066702"/>
            <a:ext cx="554856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751BCBEA-19AA-F090-B6E7-5973427B744A}"/>
              </a:ext>
            </a:extLst>
          </p:cNvPr>
          <p:cNvCxnSpPr>
            <a:cxnSpLocks/>
            <a:stCxn id="65" idx="5"/>
            <a:endCxn id="66" idx="1"/>
          </p:cNvCxnSpPr>
          <p:nvPr/>
        </p:nvCxnSpPr>
        <p:spPr>
          <a:xfrm>
            <a:off x="8881513" y="4744743"/>
            <a:ext cx="687461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57E27E3-E857-33E9-E0FD-D4FEC4AB6968}"/>
              </a:ext>
            </a:extLst>
          </p:cNvPr>
          <p:cNvCxnSpPr>
            <a:cxnSpLocks/>
            <a:stCxn id="64" idx="6"/>
            <a:endCxn id="66" idx="2"/>
          </p:cNvCxnSpPr>
          <p:nvPr/>
        </p:nvCxnSpPr>
        <p:spPr>
          <a:xfrm>
            <a:off x="8948030" y="5331881"/>
            <a:ext cx="554427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412BE90B-2976-25F9-9968-E5C73781A3BC}"/>
              </a:ext>
            </a:extLst>
          </p:cNvPr>
          <p:cNvCxnSpPr>
            <a:cxnSpLocks/>
            <a:stCxn id="63" idx="7"/>
            <a:endCxn id="66" idx="3"/>
          </p:cNvCxnSpPr>
          <p:nvPr/>
        </p:nvCxnSpPr>
        <p:spPr>
          <a:xfrm flipV="1">
            <a:off x="8881513" y="5479564"/>
            <a:ext cx="687461" cy="4394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8A2F951-7473-8019-694C-BE1EC04A6007}"/>
              </a:ext>
            </a:extLst>
          </p:cNvPr>
          <p:cNvGrpSpPr/>
          <p:nvPr/>
        </p:nvGrpSpPr>
        <p:grpSpPr>
          <a:xfrm>
            <a:off x="5851606" y="5331627"/>
            <a:ext cx="3717522" cy="734821"/>
            <a:chOff x="7482431" y="4385991"/>
            <a:chExt cx="3717522" cy="734821"/>
          </a:xfrm>
        </p:grpSpPr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DD69B870-2357-8A7C-9817-AC0D5D60E8A0}"/>
                </a:ext>
              </a:extLst>
            </p:cNvPr>
            <p:cNvCxnSpPr/>
            <p:nvPr/>
          </p:nvCxnSpPr>
          <p:spPr>
            <a:xfrm>
              <a:off x="7482431" y="4385991"/>
              <a:ext cx="62423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B022E4B7-B698-E3CC-B196-01330D363420}"/>
                </a:ext>
              </a:extLst>
            </p:cNvPr>
            <p:cNvCxnSpPr>
              <a:cxnSpLocks/>
            </p:cNvCxnSpPr>
            <p:nvPr/>
          </p:nvCxnSpPr>
          <p:spPr>
            <a:xfrm>
              <a:off x="8494362" y="4533674"/>
              <a:ext cx="687890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7D5E3424-1F32-822C-E414-8F64422C5565}"/>
                </a:ext>
              </a:extLst>
            </p:cNvPr>
            <p:cNvCxnSpPr>
              <a:cxnSpLocks/>
            </p:cNvCxnSpPr>
            <p:nvPr/>
          </p:nvCxnSpPr>
          <p:spPr>
            <a:xfrm>
              <a:off x="9569944" y="5120812"/>
              <a:ext cx="554856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459F8D4A-B2FF-B874-227D-5EC47FDAA4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12492" y="4533674"/>
              <a:ext cx="687461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49779B13-9DEE-9106-8F48-EEE289FCE335}"/>
              </a:ext>
            </a:extLst>
          </p:cNvPr>
          <p:cNvSpPr txBox="1"/>
          <p:nvPr/>
        </p:nvSpPr>
        <p:spPr>
          <a:xfrm>
            <a:off x="5739709" y="4592245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0/1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FA4D2F7-80B4-55FB-06A6-A128556DAD15}"/>
              </a:ext>
            </a:extLst>
          </p:cNvPr>
          <p:cNvSpPr txBox="1"/>
          <p:nvPr/>
        </p:nvSpPr>
        <p:spPr>
          <a:xfrm>
            <a:off x="5897258" y="5005903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279BF2D-0EFF-15B6-492E-A61A32246ABB}"/>
              </a:ext>
            </a:extLst>
          </p:cNvPr>
          <p:cNvSpPr txBox="1"/>
          <p:nvPr/>
        </p:nvSpPr>
        <p:spPr>
          <a:xfrm>
            <a:off x="5710728" y="5636395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0/1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1119B22-F194-466C-93BA-7E19A5E97D00}"/>
              </a:ext>
            </a:extLst>
          </p:cNvPr>
          <p:cNvSpPr txBox="1"/>
          <p:nvPr/>
        </p:nvSpPr>
        <p:spPr>
          <a:xfrm>
            <a:off x="6864172" y="5036054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0/1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C8D554B7-FCF1-A7CC-0BB3-1FFE891642F0}"/>
                  </a:ext>
                </a:extLst>
              </p:cNvPr>
              <p:cNvSpPr/>
              <p:nvPr/>
            </p:nvSpPr>
            <p:spPr>
              <a:xfrm>
                <a:off x="9820915" y="6066702"/>
                <a:ext cx="454209" cy="41771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C8D554B7-FCF1-A7CC-0BB3-1FFE891642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0915" y="6066702"/>
                <a:ext cx="454209" cy="41771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D1721C6C-7F00-2316-A843-561821DE7A82}"/>
              </a:ext>
            </a:extLst>
          </p:cNvPr>
          <p:cNvCxnSpPr>
            <a:cxnSpLocks/>
            <a:stCxn id="66" idx="4"/>
            <a:endCxn id="100" idx="0"/>
          </p:cNvCxnSpPr>
          <p:nvPr/>
        </p:nvCxnSpPr>
        <p:spPr>
          <a:xfrm>
            <a:off x="9729562" y="5540736"/>
            <a:ext cx="318458" cy="525966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3EF3319F-14CC-599F-DAB9-C73146118676}"/>
              </a:ext>
            </a:extLst>
          </p:cNvPr>
          <p:cNvSpPr txBox="1"/>
          <p:nvPr/>
        </p:nvSpPr>
        <p:spPr>
          <a:xfrm>
            <a:off x="9846032" y="5535127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</p:spTree>
    <p:extLst>
      <p:ext uri="{BB962C8B-B14F-4D97-AF65-F5344CB8AC3E}">
        <p14:creationId xmlns:p14="http://schemas.microsoft.com/office/powerpoint/2010/main" val="338133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96" grpId="0"/>
      <p:bldP spid="97" grpId="0"/>
      <p:bldP spid="98" grpId="0"/>
      <p:bldP spid="99" grpId="0"/>
      <p:bldP spid="100" grpId="0" animBg="1"/>
      <p:bldP spid="10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11722</TotalTime>
  <Words>2322</Words>
  <Application>Microsoft Office PowerPoint</Application>
  <PresentationFormat>Widescreen</PresentationFormat>
  <Paragraphs>476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Century Gothic</vt:lpstr>
      <vt:lpstr>Cambria Math</vt:lpstr>
      <vt:lpstr>Mesh</vt:lpstr>
      <vt:lpstr>CS 341: Algorithms</vt:lpstr>
      <vt:lpstr>Flows and paths</vt:lpstr>
      <vt:lpstr>Flows and Paths</vt:lpstr>
      <vt:lpstr>s-t Flows</vt:lpstr>
      <vt:lpstr>s-t Flows</vt:lpstr>
      <vt:lpstr>Defining f^in (u) and f^out (u) </vt:lpstr>
      <vt:lpstr>Max s-t Flow </vt:lpstr>
      <vt:lpstr>Connection between flows and paths</vt:lpstr>
      <vt:lpstr>Lemma 1: decomposition of s-t flow into capacity-disjoint s-t paths</vt:lpstr>
      <vt:lpstr>Inductive step</vt:lpstr>
      <vt:lpstr>Inductive step</vt:lpstr>
      <vt:lpstr>Inductive step</vt:lpstr>
      <vt:lpstr>Example application of lemma 1</vt:lpstr>
      <vt:lpstr>Home Exercise</vt:lpstr>
      <vt:lpstr>Flows and cuts</vt:lpstr>
      <vt:lpstr>Upper bounding the max flow for G</vt:lpstr>
      <vt:lpstr>But what about this case?</vt:lpstr>
      <vt:lpstr>Definitions: an s-t cut and its capacity</vt:lpstr>
      <vt:lpstr>Upper bounding edge-disjoint paths by s-t cut</vt:lpstr>
      <vt:lpstr>Generalizing to max flow</vt:lpstr>
      <vt:lpstr>Corollary: max flow ≤ min s-t cut</vt:lpstr>
      <vt:lpstr>Min s-t cut problem</vt:lpstr>
      <vt:lpstr>Max-Flow Min-Cut Theorem</vt:lpstr>
      <vt:lpstr>Ford-Fulkerson Method</vt:lpstr>
      <vt:lpstr>Naïve algorithm attempt</vt:lpstr>
      <vt:lpstr>Ford-Fulkerson Method</vt:lpstr>
      <vt:lpstr>Ford-Fulkerson Method</vt:lpstr>
      <vt:lpstr>Residual graph</vt:lpstr>
      <vt:lpstr>Another example residual graph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341: Algorithms</dc:title>
  <dc:creator>Trevor Brown</dc:creator>
  <cp:lastModifiedBy>Trevor Brown</cp:lastModifiedBy>
  <cp:revision>390</cp:revision>
  <dcterms:created xsi:type="dcterms:W3CDTF">2019-01-07T22:31:11Z</dcterms:created>
  <dcterms:modified xsi:type="dcterms:W3CDTF">2023-11-09T05:15:05Z</dcterms:modified>
</cp:coreProperties>
</file>